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3" r:id="rId6"/>
  </p:sldMasterIdLst>
  <p:notesMasterIdLst>
    <p:notesMasterId r:id="rId16"/>
  </p:notesMasterIdLst>
  <p:handoutMasterIdLst>
    <p:handoutMasterId r:id="rId17"/>
  </p:handoutMasterIdLst>
  <p:sldIdLst>
    <p:sldId id="257" r:id="rId7"/>
    <p:sldId id="258" r:id="rId8"/>
    <p:sldId id="261" r:id="rId9"/>
    <p:sldId id="273" r:id="rId10"/>
    <p:sldId id="268" r:id="rId11"/>
    <p:sldId id="272" r:id="rId12"/>
    <p:sldId id="275" r:id="rId13"/>
    <p:sldId id="27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5CD72-18DC-472F-AB4A-1A173A7AB042}" v="1" dt="2025-09-12T18:24:1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097" autoAdjust="0"/>
  </p:normalViewPr>
  <p:slideViewPr>
    <p:cSldViewPr snapToGrid="0" snapToObjects="1">
      <p:cViewPr varScale="1">
        <p:scale>
          <a:sx n="104" d="100"/>
          <a:sy n="104" d="100"/>
        </p:scale>
        <p:origin x="13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67" d="100"/>
          <a:sy n="167" d="100"/>
        </p:scale>
        <p:origin x="960" y="-49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Gillard" userId="195a38a7-fb3a-4e0c-91e9-5dec57ca7941" providerId="ADAL" clId="{41C74CBC-F547-4207-98AF-36A3FAD35AE8}"/>
    <pc:docChg chg="custSel modSld">
      <pc:chgData name="Bill Gillard" userId="195a38a7-fb3a-4e0c-91e9-5dec57ca7941" providerId="ADAL" clId="{41C74CBC-F547-4207-98AF-36A3FAD35AE8}" dt="2025-09-12T18:24:33.578" v="6" actId="1076"/>
      <pc:docMkLst>
        <pc:docMk/>
      </pc:docMkLst>
      <pc:sldChg chg="addSp delSp modSp mod delAnim modAnim">
        <pc:chgData name="Bill Gillard" userId="195a38a7-fb3a-4e0c-91e9-5dec57ca7941" providerId="ADAL" clId="{41C74CBC-F547-4207-98AF-36A3FAD35AE8}" dt="2025-09-12T18:24:33.578" v="6" actId="1076"/>
        <pc:sldMkLst>
          <pc:docMk/>
          <pc:sldMk cId="285742437" sldId="274"/>
        </pc:sldMkLst>
        <pc:picChg chg="del">
          <ac:chgData name="Bill Gillard" userId="195a38a7-fb3a-4e0c-91e9-5dec57ca7941" providerId="ADAL" clId="{41C74CBC-F547-4207-98AF-36A3FAD35AE8}" dt="2025-09-12T18:23:52.236" v="0" actId="478"/>
          <ac:picMkLst>
            <pc:docMk/>
            <pc:sldMk cId="285742437" sldId="274"/>
            <ac:picMk id="2" creationId="{63CEF5B2-1906-0299-ABE0-37FCF9F2779B}"/>
          </ac:picMkLst>
        </pc:picChg>
        <pc:picChg chg="add mod">
          <ac:chgData name="Bill Gillard" userId="195a38a7-fb3a-4e0c-91e9-5dec57ca7941" providerId="ADAL" clId="{41C74CBC-F547-4207-98AF-36A3FAD35AE8}" dt="2025-09-12T18:24:33.578" v="6" actId="1076"/>
          <ac:picMkLst>
            <pc:docMk/>
            <pc:sldMk cId="285742437" sldId="274"/>
            <ac:picMk id="3" creationId="{0D4E0EFB-6CE0-2E3F-57FA-36F4A7878FB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0BEC-F963-4CC8-B25B-18AD1BFF599C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CA6E-E0B8-4C7D-A4EB-0F42F0307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83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425D-BC24-4AC5-B3FB-8D002CDD2D8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CBF5F-37FA-4DCB-BB80-22A4FF8A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3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18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4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0644" y="4615434"/>
            <a:ext cx="5486400" cy="360045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5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7148-97C1-FA99-2965-037AA0031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16F2A-B604-1DB0-90A6-B685B6E19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0AF7A-30FA-FE9C-8CB3-1A66B5D1F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1C11B-8AB3-2E5A-E80F-A3A768F05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03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19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8B221-A448-6FD4-15F7-480CDE3D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18C19-F8ED-DDFA-8A8F-D07F5E31D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A0552-42C8-B350-DAF9-187BD107C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600BB-83DD-ECBD-D459-6F82989B8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13EDD-82C5-E5A2-58DB-DE00F9C79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C3D35-01BA-5156-37DC-89B31890F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D8240-90E6-DA95-32E4-E21B0917C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2A11-FAEA-5C0A-D146-BEE762D3F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7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06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CBF5F-37FA-4DCB-BB80-22A4FF8ADE4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73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92090-4E46-4801-BA6E-97F763382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73" r="2564" b="22450"/>
          <a:stretch/>
        </p:blipFill>
        <p:spPr>
          <a:xfrm>
            <a:off x="-1" y="-1218542"/>
            <a:ext cx="12192001" cy="7397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DD0B7-6C90-468A-A2D9-7516F2A4A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505" y="5602366"/>
            <a:ext cx="708917" cy="1097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82C1C-32D7-4B8F-9EC2-E4204A3C83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128" y="5639206"/>
            <a:ext cx="1075513" cy="107551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461430-DAD1-4FDA-A16F-E55AD0460D77}"/>
              </a:ext>
            </a:extLst>
          </p:cNvPr>
          <p:cNvSpPr/>
          <p:nvPr userDrawn="1"/>
        </p:nvSpPr>
        <p:spPr>
          <a:xfrm>
            <a:off x="757646" y="944703"/>
            <a:ext cx="10724605" cy="32809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34EE39-CB9B-421F-AEEA-048BB398C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307" y="1361991"/>
            <a:ext cx="4679767" cy="2236894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F815168-35A0-48EB-8561-CF5D9071B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9430" y="861849"/>
            <a:ext cx="5612907" cy="344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CA" noProof="0" dirty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7469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g yellow text -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C995FA-721D-4D74-AACA-2E96CF0B7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44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 yellow text -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63EF18-73C0-4D71-987E-E4A3898EB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63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 black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l">
              <a:defRPr/>
            </a:lvl1pPr>
          </a:lstStyle>
          <a:p>
            <a:r>
              <a:rPr lang="en-CA" noProof="0" dirty="0"/>
              <a:t>English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800"/>
            </a:lvl1pPr>
            <a:lvl2pPr marL="1143000" indent="-685800">
              <a:buFont typeface="Arial" panose="020B0604020202020204" pitchFamily="34" charset="0"/>
              <a:buChar char="•"/>
              <a:defRPr sz="3800"/>
            </a:lvl2pPr>
            <a:lvl3pPr marL="1600200" indent="-685800">
              <a:buFont typeface="Arial" panose="020B0604020202020204" pitchFamily="34" charset="0"/>
              <a:buChar char="•"/>
              <a:defRPr sz="3800"/>
            </a:lvl3pPr>
            <a:lvl4pPr marL="2057400" indent="-685800">
              <a:buFont typeface="Arial" panose="020B0604020202020204" pitchFamily="34" charset="0"/>
              <a:buChar char="•"/>
              <a:defRPr sz="3800"/>
            </a:lvl4pPr>
            <a:lvl5pPr marL="2514600" indent="-685800">
              <a:buFont typeface="Arial" panose="020B0604020202020204" pitchFamily="34" charset="0"/>
              <a:buChar char="•"/>
              <a:defRPr sz="3800"/>
            </a:lvl5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6404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 - BILING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3" y="904971"/>
            <a:ext cx="5075976" cy="132556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02B55"/>
                </a:solidFill>
              </a:defRPr>
            </a:lvl1pPr>
          </a:lstStyle>
          <a:p>
            <a:r>
              <a:rPr lang="en-CA" noProof="0" dirty="0"/>
              <a:t>English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5" y="2541181"/>
            <a:ext cx="5075973" cy="3519383"/>
          </a:xfrm>
        </p:spPr>
        <p:txBody>
          <a:bodyPr>
            <a:noAutofit/>
          </a:bodyPr>
          <a:lstStyle>
            <a:lvl1pPr>
              <a:defRPr sz="3800"/>
            </a:lvl1pPr>
            <a:lvl2pPr marL="1143000" indent="-685800">
              <a:buFont typeface="Arial" panose="020B0604020202020204" pitchFamily="34" charset="0"/>
              <a:buChar char="•"/>
              <a:defRPr sz="3800"/>
            </a:lvl2pPr>
            <a:lvl3pPr marL="1600200" indent="-685800">
              <a:buFont typeface="Arial" panose="020B0604020202020204" pitchFamily="34" charset="0"/>
              <a:buChar char="•"/>
              <a:defRPr sz="3800"/>
            </a:lvl3pPr>
            <a:lvl4pPr marL="2057400" indent="-685800">
              <a:buFont typeface="Arial" panose="020B0604020202020204" pitchFamily="34" charset="0"/>
              <a:buChar char="•"/>
              <a:defRPr sz="4400"/>
            </a:lvl4pPr>
            <a:lvl5pPr marL="1828800" indent="0">
              <a:buFont typeface="Arial" panose="020B0604020202020204" pitchFamily="34" charset="0"/>
              <a:buNone/>
              <a:defRPr sz="4000"/>
            </a:lvl5pPr>
          </a:lstStyle>
          <a:p>
            <a:pPr lvl="0"/>
            <a:r>
              <a:rPr lang="en-CA" noProof="0" dirty="0"/>
              <a:t>English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2"/>
            <a:r>
              <a:rPr lang="en-CA" noProof="0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2B1B87-02FD-4F9E-839A-645F28783D6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1623" y="2541181"/>
            <a:ext cx="5094303" cy="3519383"/>
          </a:xfrm>
        </p:spPr>
        <p:txBody>
          <a:bodyPr>
            <a:noAutofit/>
          </a:bodyPr>
          <a:lstStyle>
            <a:lvl1pPr>
              <a:defRPr sz="3800"/>
            </a:lvl1pPr>
            <a:lvl2pPr marL="1143000" indent="-685800">
              <a:buFont typeface="Arial" panose="020B0604020202020204" pitchFamily="34" charset="0"/>
              <a:buChar char="•"/>
              <a:defRPr sz="3800"/>
            </a:lvl2pPr>
            <a:lvl3pPr marL="1600200" indent="-685800">
              <a:buFont typeface="Arial" panose="020B0604020202020204" pitchFamily="34" charset="0"/>
              <a:buChar char="•"/>
              <a:defRPr sz="3800"/>
            </a:lvl3pPr>
            <a:lvl4pPr marL="2057400" indent="-685800">
              <a:buFont typeface="Arial" panose="020B0604020202020204" pitchFamily="34" charset="0"/>
              <a:buChar char="•"/>
              <a:defRPr sz="4400"/>
            </a:lvl4pPr>
            <a:lvl5pPr marL="2514600" indent="-685800">
              <a:buFont typeface="Arial" panose="020B0604020202020204" pitchFamily="34" charset="0"/>
              <a:buChar char="•"/>
              <a:defRPr sz="4000"/>
            </a:lvl5pPr>
          </a:lstStyle>
          <a:p>
            <a:pPr lvl="0"/>
            <a:r>
              <a:rPr lang="fr-CA" noProof="0" dirty="0"/>
              <a:t>French </a:t>
            </a:r>
            <a:r>
              <a:rPr lang="fr-CA" noProof="0" dirty="0" err="1"/>
              <a:t>Text</a:t>
            </a:r>
            <a:endParaRPr lang="fr-CA" noProof="0" dirty="0"/>
          </a:p>
          <a:p>
            <a:pPr lvl="1"/>
            <a:r>
              <a:rPr lang="fr-CA" noProof="0" dirty="0"/>
              <a:t>Second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2"/>
            <a:r>
              <a:rPr lang="fr-CA" noProof="0" dirty="0" err="1"/>
              <a:t>Third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2"/>
            <a:r>
              <a:rPr lang="fr-CA" noProof="0" dirty="0" err="1"/>
              <a:t>Fourth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C3A81F-05D3-4EC8-892A-D27D616D4FAB}"/>
              </a:ext>
            </a:extLst>
          </p:cNvPr>
          <p:cNvSpPr txBox="1">
            <a:spLocks/>
          </p:cNvSpPr>
          <p:nvPr userDrawn="1"/>
        </p:nvSpPr>
        <p:spPr>
          <a:xfrm>
            <a:off x="6219950" y="139418"/>
            <a:ext cx="5075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CA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89132C-8477-47B0-B278-44A5BE8CE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3296" y="905253"/>
            <a:ext cx="5094304" cy="1325563"/>
          </a:xfrm>
        </p:spPr>
        <p:txBody>
          <a:bodyPr anchor="ctr" anchorCtr="0"/>
          <a:lstStyle>
            <a:lvl1pPr algn="ctr">
              <a:defRPr>
                <a:solidFill>
                  <a:srgbClr val="002B55"/>
                </a:solidFill>
              </a:defRPr>
            </a:lvl1pPr>
          </a:lstStyle>
          <a:p>
            <a:pPr lvl="0"/>
            <a:r>
              <a:rPr lang="en-US" dirty="0"/>
              <a:t>French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873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 and image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3" y="139418"/>
            <a:ext cx="10439526" cy="1325563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CA" noProof="0" dirty="0"/>
              <a:t>English text with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5" y="1545220"/>
            <a:ext cx="5075973" cy="4631743"/>
          </a:xfrm>
        </p:spPr>
        <p:txBody>
          <a:bodyPr anchor="ctr">
            <a:noAutofit/>
          </a:bodyPr>
          <a:lstStyle>
            <a:lvl1pPr>
              <a:defRPr sz="4000"/>
            </a:lvl1pPr>
            <a:lvl2pPr marL="1143000" indent="-685800">
              <a:buFont typeface="Arial" panose="020B0604020202020204" pitchFamily="34" charset="0"/>
              <a:buChar char="•"/>
              <a:defRPr sz="4000"/>
            </a:lvl2pPr>
            <a:lvl3pPr marL="1600200" indent="-685800">
              <a:buFont typeface="Arial" panose="020B0604020202020204" pitchFamily="34" charset="0"/>
              <a:buChar char="•"/>
              <a:defRPr sz="4000"/>
            </a:lvl3pPr>
            <a:lvl4pPr marL="2057400" indent="-685800">
              <a:buFont typeface="Arial" panose="020B0604020202020204" pitchFamily="34" charset="0"/>
              <a:buChar char="•"/>
              <a:defRPr sz="4000"/>
            </a:lvl4pPr>
            <a:lvl5pPr marL="1828800" indent="0">
              <a:buFont typeface="Arial" panose="020B0604020202020204" pitchFamily="34" charset="0"/>
              <a:buNone/>
              <a:defRPr sz="4000"/>
            </a:lvl5pPr>
          </a:lstStyle>
          <a:p>
            <a:pPr lvl="0"/>
            <a:r>
              <a:rPr lang="en-CA" noProof="0" dirty="0"/>
              <a:t>Text with an image. Useful for reflections or prayers.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43BDFE-2598-4938-A1BA-758DA1E981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544638"/>
            <a:ext cx="5257800" cy="4632325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Insert picture here. </a:t>
            </a:r>
            <a:br>
              <a:rPr lang="en-US" dirty="0"/>
            </a:br>
            <a:r>
              <a:rPr lang="en-US" dirty="0"/>
              <a:t>Be sure to “Edit Alt Text” by right clicking.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33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g yellow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 yellow text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A4AD-B130-AE47-9EDB-B15B8B6F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AFBE03-469F-4AFE-B63A-E024AC434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73" r="2564" b="22450"/>
          <a:stretch/>
        </p:blipFill>
        <p:spPr>
          <a:xfrm>
            <a:off x="-1" y="-1218542"/>
            <a:ext cx="12192001" cy="739796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D4C4BB-85C4-428A-98E5-B1929890E09C}"/>
              </a:ext>
            </a:extLst>
          </p:cNvPr>
          <p:cNvSpPr/>
          <p:nvPr userDrawn="1"/>
        </p:nvSpPr>
        <p:spPr>
          <a:xfrm>
            <a:off x="757646" y="944703"/>
            <a:ext cx="10724605" cy="32809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6002F5-0EE6-4D22-8F4D-0F77453786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63" y="1203373"/>
            <a:ext cx="4155439" cy="25598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B4DA1E-5518-44F5-800D-6454E970AAF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C71E312-87E7-4219-B4BB-920EA487C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6EBF5-1F04-4165-BDFA-FF176BD9569A}"/>
              </a:ext>
            </a:extLst>
          </p:cNvPr>
          <p:cNvSpPr txBox="1"/>
          <p:nvPr userDrawn="1"/>
        </p:nvSpPr>
        <p:spPr>
          <a:xfrm>
            <a:off x="8038214" y="6346101"/>
            <a:ext cx="323938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44</a:t>
            </a:r>
            <a:r>
              <a:rPr lang="en-CA" sz="2300" b="1" baseline="300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Conseil </a:t>
            </a:r>
            <a:r>
              <a:rPr lang="en-CA" sz="2300" b="1" noProof="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général</a:t>
            </a:r>
            <a:endParaRPr lang="en-CA" sz="23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53428D-7BB4-463C-A149-DEA7233E8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89505" y="5602366"/>
            <a:ext cx="708917" cy="10976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BB4DCD-03D5-4E48-AB16-58B1249BD9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813" y="5507238"/>
            <a:ext cx="1192006" cy="1192806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4EF12206-FF7E-486A-B615-E654CED55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9430" y="861849"/>
            <a:ext cx="5612907" cy="344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CA" noProof="0" dirty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426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 black text -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l">
              <a:defRPr/>
            </a:lvl1pPr>
          </a:lstStyle>
          <a:p>
            <a:r>
              <a:rPr lang="fr-CA" noProof="0" dirty="0"/>
              <a:t>French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800"/>
            </a:lvl1pPr>
            <a:lvl2pPr marL="1143000" indent="-685800">
              <a:buFont typeface="Arial" panose="020B0604020202020204" pitchFamily="34" charset="0"/>
              <a:buChar char="•"/>
              <a:defRPr sz="3800"/>
            </a:lvl2pPr>
            <a:lvl3pPr marL="1600200" indent="-685800">
              <a:buFont typeface="Arial" panose="020B0604020202020204" pitchFamily="34" charset="0"/>
              <a:buChar char="•"/>
              <a:defRPr sz="3800"/>
            </a:lvl3pPr>
            <a:lvl4pPr marL="2057400" indent="-685800">
              <a:buFont typeface="Arial" panose="020B0604020202020204" pitchFamily="34" charset="0"/>
              <a:buChar char="•"/>
              <a:defRPr sz="3800"/>
            </a:lvl4pPr>
            <a:lvl5pPr marL="2514600" indent="-685800">
              <a:buFont typeface="Arial" panose="020B0604020202020204" pitchFamily="34" charset="0"/>
              <a:buChar char="•"/>
              <a:defRPr sz="3800"/>
            </a:lvl5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French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  <a:p>
            <a:pPr lvl="1"/>
            <a:r>
              <a:rPr lang="fr-CA" noProof="0" dirty="0"/>
              <a:t>Second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2"/>
            <a:r>
              <a:rPr lang="fr-CA" noProof="0" dirty="0" err="1"/>
              <a:t>Third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3"/>
            <a:r>
              <a:rPr lang="fr-CA" noProof="0" dirty="0" err="1"/>
              <a:t>Fourth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4"/>
            <a:r>
              <a:rPr lang="fr-CA" noProof="0" dirty="0" err="1"/>
              <a:t>Fifth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7FF0FA-CE6F-4C13-B2A0-49E4F594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64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 with Image -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3" y="139418"/>
            <a:ext cx="10439526" cy="1325563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fr-CA" noProof="0" dirty="0"/>
              <a:t>French </a:t>
            </a:r>
            <a:r>
              <a:rPr lang="fr-CA" noProof="0" dirty="0" err="1"/>
              <a:t>text</a:t>
            </a:r>
            <a:r>
              <a:rPr lang="fr-CA" noProof="0" dirty="0"/>
              <a:t> </a:t>
            </a:r>
            <a:r>
              <a:rPr lang="fr-CA" noProof="0" dirty="0" err="1"/>
              <a:t>with</a:t>
            </a:r>
            <a:r>
              <a:rPr lang="fr-CA" noProof="0" dirty="0"/>
              <a:t>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545220"/>
            <a:ext cx="5075973" cy="4631743"/>
          </a:xfrm>
        </p:spPr>
        <p:txBody>
          <a:bodyPr>
            <a:noAutofit/>
          </a:bodyPr>
          <a:lstStyle>
            <a:lvl1pPr>
              <a:defRPr sz="4000"/>
            </a:lvl1pPr>
            <a:lvl2pPr marL="1143000" indent="-685800">
              <a:buFont typeface="Arial" panose="020B0604020202020204" pitchFamily="34" charset="0"/>
              <a:buChar char="•"/>
              <a:defRPr sz="4000"/>
            </a:lvl2pPr>
            <a:lvl3pPr marL="1600200" indent="-685800">
              <a:buFont typeface="Arial" panose="020B0604020202020204" pitchFamily="34" charset="0"/>
              <a:buChar char="•"/>
              <a:defRPr sz="4000"/>
            </a:lvl3pPr>
            <a:lvl4pPr marL="2057400" indent="-685800">
              <a:buFont typeface="Arial" panose="020B0604020202020204" pitchFamily="34" charset="0"/>
              <a:buChar char="•"/>
              <a:defRPr sz="4000"/>
            </a:lvl4pPr>
            <a:lvl5pPr marL="1828800" indent="0">
              <a:buFont typeface="Arial" panose="020B0604020202020204" pitchFamily="34" charset="0"/>
              <a:buNone/>
              <a:defRPr sz="4000"/>
            </a:lvl5pPr>
          </a:lstStyle>
          <a:p>
            <a:pPr lvl="0"/>
            <a:endParaRPr lang="fr-CA" noProof="0" dirty="0"/>
          </a:p>
          <a:p>
            <a:pPr lvl="0"/>
            <a:r>
              <a:rPr lang="fr-CA" noProof="0" dirty="0"/>
              <a:t>French </a:t>
            </a:r>
            <a:r>
              <a:rPr lang="fr-CA" noProof="0" dirty="0" err="1"/>
              <a:t>Text</a:t>
            </a:r>
            <a:r>
              <a:rPr lang="fr-CA" noProof="0" dirty="0"/>
              <a:t> </a:t>
            </a:r>
            <a:r>
              <a:rPr lang="fr-CA" noProof="0" dirty="0" err="1"/>
              <a:t>with</a:t>
            </a:r>
            <a:r>
              <a:rPr lang="fr-CA" noProof="0" dirty="0"/>
              <a:t> an image. Always </a:t>
            </a:r>
            <a:r>
              <a:rPr lang="fr-CA" noProof="0" dirty="0" err="1"/>
              <a:t>include</a:t>
            </a:r>
            <a:r>
              <a:rPr lang="fr-CA" noProof="0" dirty="0"/>
              <a:t> “Alt </a:t>
            </a:r>
            <a:r>
              <a:rPr lang="fr-CA" noProof="0" dirty="0" err="1"/>
              <a:t>text</a:t>
            </a:r>
            <a:r>
              <a:rPr lang="fr-CA" noProof="0" dirty="0"/>
              <a:t>” for images.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0019BECE-25F1-48E7-B188-63D351AC77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544638"/>
            <a:ext cx="5257800" cy="4632325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CA" noProof="0" dirty="0"/>
              <a:t>Insert </a:t>
            </a:r>
            <a:r>
              <a:rPr lang="fr-CA" noProof="0" dirty="0" err="1"/>
              <a:t>picture</a:t>
            </a:r>
            <a:r>
              <a:rPr lang="fr-CA" noProof="0" dirty="0"/>
              <a:t> </a:t>
            </a:r>
            <a:r>
              <a:rPr lang="fr-CA" noProof="0" dirty="0" err="1"/>
              <a:t>here</a:t>
            </a:r>
            <a:r>
              <a:rPr lang="fr-CA" noProof="0" dirty="0"/>
              <a:t>. </a:t>
            </a:r>
            <a:br>
              <a:rPr lang="fr-CA" noProof="0" dirty="0"/>
            </a:br>
            <a:r>
              <a:rPr lang="fr-CA" noProof="0" dirty="0"/>
              <a:t>Be sure to “</a:t>
            </a:r>
            <a:r>
              <a:rPr lang="fr-CA" noProof="0" dirty="0" err="1"/>
              <a:t>Edit</a:t>
            </a:r>
            <a:r>
              <a:rPr lang="fr-CA" noProof="0" dirty="0"/>
              <a:t> Alt </a:t>
            </a:r>
            <a:r>
              <a:rPr lang="fr-CA" noProof="0" dirty="0" err="1"/>
              <a:t>Text</a:t>
            </a:r>
            <a:r>
              <a:rPr lang="fr-CA" noProof="0" dirty="0"/>
              <a:t>” by right </a:t>
            </a:r>
            <a:r>
              <a:rPr lang="fr-CA" noProof="0" dirty="0" err="1"/>
              <a:t>clicking</a:t>
            </a:r>
            <a:r>
              <a:rPr lang="fr-CA" noProof="0" dirty="0"/>
              <a:t>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4F563C-529A-4675-AE70-6E90E106B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3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E5070-8335-4FEC-8E7F-B9A43FF2060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8651" y="139418"/>
            <a:ext cx="9020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8651" y="1545220"/>
            <a:ext cx="9020567" cy="46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38214" y="6323936"/>
            <a:ext cx="323938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45</a:t>
            </a:r>
            <a:r>
              <a:rPr lang="en-CA" sz="2300" b="1" baseline="300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General Council</a:t>
            </a:r>
            <a:endParaRPr lang="en-CA" sz="2300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79BAB6-A8B9-46A9-B6C4-A763C7633E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89505" y="5602366"/>
            <a:ext cx="708917" cy="1097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8BA9B1-48F7-43F7-BF52-FA1912C4B1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7128" y="5639206"/>
            <a:ext cx="1075513" cy="1075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54C5F-7409-4AC2-A8F2-E5CCCA7C83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812" y="65145"/>
            <a:ext cx="2279515" cy="10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u="none" kern="1200">
          <a:solidFill>
            <a:srgbClr val="002B55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11430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6002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20574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5146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2327" y="139418"/>
            <a:ext cx="890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French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27" y="1545220"/>
            <a:ext cx="8903602" cy="46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dirty="0"/>
              <a:t>En français</a:t>
            </a:r>
          </a:p>
          <a:p>
            <a:pPr lvl="1"/>
            <a:r>
              <a:rPr lang="fr-CA" noProof="0" dirty="0"/>
              <a:t>Second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2"/>
            <a:r>
              <a:rPr lang="fr-CA" noProof="0" dirty="0" err="1"/>
              <a:t>Third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3"/>
            <a:r>
              <a:rPr lang="fr-CA" noProof="0" dirty="0" err="1"/>
              <a:t>Fourth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  <a:p>
            <a:pPr lvl="4"/>
            <a:r>
              <a:rPr lang="fr-CA" noProof="0" dirty="0" err="1"/>
              <a:t>Fifth</a:t>
            </a:r>
            <a:r>
              <a:rPr lang="fr-CA" noProof="0" dirty="0"/>
              <a:t> </a:t>
            </a:r>
            <a:r>
              <a:rPr lang="fr-CA" noProof="0" dirty="0" err="1"/>
              <a:t>level</a:t>
            </a:r>
            <a:endParaRPr lang="fr-CA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C222E-CFD8-45F8-9492-57C4AEB4DA0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9C4A8C-F1CE-437E-8F5C-0DE2D4870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9603" y="6334919"/>
            <a:ext cx="708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EA4AD-B130-AE47-9EDB-B15B8B6F5158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FBB60-4787-4AF6-9774-5207FD231A60}"/>
              </a:ext>
            </a:extLst>
          </p:cNvPr>
          <p:cNvSpPr txBox="1"/>
          <p:nvPr userDrawn="1"/>
        </p:nvSpPr>
        <p:spPr>
          <a:xfrm>
            <a:off x="8038214" y="6346101"/>
            <a:ext cx="323938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44</a:t>
            </a:r>
            <a:r>
              <a:rPr lang="en-CA" sz="2300" b="1" baseline="300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n-CA" sz="23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Conseil </a:t>
            </a:r>
            <a:r>
              <a:rPr lang="en-CA" sz="2300" b="1" noProof="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général</a:t>
            </a:r>
            <a:endParaRPr lang="en-CA" sz="23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CFD102-C9D9-4F3A-9F8D-EDF9CB2B27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89505" y="5602366"/>
            <a:ext cx="708917" cy="1097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E7F8F0-92F7-4AAE-8304-1BFAE29D89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61442" y="30822"/>
            <a:ext cx="1936263" cy="1192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882DA2-8A80-4B85-B545-D4F24D394BB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813" y="5507238"/>
            <a:ext cx="1192006" cy="11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2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rgbClr val="002B55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11430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6002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20574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5146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aTBOHP-H2I?feature=oembed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4AB16CE-352F-4230-8424-BEBFE74CC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9430" y="861849"/>
            <a:ext cx="5612907" cy="344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pPr algn="ctr"/>
            <a:r>
              <a:rPr lang="en-US" dirty="0"/>
              <a:t>S</a:t>
            </a:r>
            <a:r>
              <a:rPr lang="en-CA" dirty="0"/>
              <a:t>tructural Change Evaluation 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55028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295B5-80B1-43DF-8A6D-C7D2FD7E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3CF007-01DA-4182-AD90-D0B2D6D6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Research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Preliminary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07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60A179-D383-4444-BA43-BE4591D0A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EA4B34-7A1F-44F8-97B5-44C0B82EF0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Structural Change Process</a:t>
            </a:r>
          </a:p>
          <a:p>
            <a:pPr marL="1714500" lvl="1" indent="-571500"/>
            <a:r>
              <a:rPr lang="en-US" dirty="0"/>
              <a:t>Comprehensive Review</a:t>
            </a:r>
          </a:p>
          <a:p>
            <a:pPr marL="1714500" lvl="1" indent="-571500"/>
            <a:r>
              <a:rPr lang="en-US" dirty="0"/>
              <a:t>Remits</a:t>
            </a:r>
          </a:p>
          <a:p>
            <a:pPr marL="1714500" lvl="1" indent="-571500"/>
            <a:r>
              <a:rPr lang="en-US" dirty="0"/>
              <a:t>Evaluation </a:t>
            </a:r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64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FD2E-D535-85F6-19C6-EA871D1A1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4BEE61-903A-6775-ECED-BD3BCE9A55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BB7E1A-0014-5BA7-89BA-31640ADF6F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Mandate for Evaluation:</a:t>
            </a:r>
          </a:p>
          <a:p>
            <a:pPr marL="1714500" lvl="1" indent="-571500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oversee the design and evaluation process of the structural change</a:t>
            </a:r>
          </a:p>
          <a:p>
            <a:pPr marL="1714500" lvl="1" indent="-571500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 the changes against the objectives 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seek broad input</a:t>
            </a:r>
          </a:p>
          <a:p>
            <a:pPr marL="1714500" lvl="1" indent="-571500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prepare a report</a:t>
            </a:r>
          </a:p>
          <a:p>
            <a:pPr marL="571500" indent="-571500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Engagement with Indigenous Church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69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E3B3-1C2B-AEC3-C4FE-5721CEAD9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8F6E9-8FB1-3949-5EF8-897D35B2E2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D07B3A-FE0C-8EAD-9F89-BFE8B06B2E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>
            <a:normAutofit/>
          </a:bodyPr>
          <a:lstStyle/>
          <a:p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Concurrent Changes – Out of 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Effective Leadership &amp; Healthy Pastoral Relationship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Candidacy Pathway Process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UPRC/Kindred Works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Call, Vision and Strategic Plan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Commitment to being an Anti-Racist Church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ChurchHub</a:t>
            </a:r>
            <a:endParaRPr lang="en-CA" sz="2800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Impacts of COVID-19</a:t>
            </a:r>
          </a:p>
          <a:p>
            <a:pPr lvl="0"/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lvl="0"/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56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CD416-FF1B-4021-B7BF-CE02DC10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5020F7-A570-202D-6D48-E7242D0F2D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9D84B-BC13-8F3C-96FE-3AE4C90447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Evaluation Process</a:t>
            </a:r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lvl="1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Background Documentation</a:t>
            </a:r>
          </a:p>
          <a:p>
            <a:pPr lvl="1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Consultant</a:t>
            </a:r>
          </a:p>
          <a:p>
            <a:pPr lvl="1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Data Collection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Surveys 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Focus Groups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Interviews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Document Analysis</a:t>
            </a:r>
          </a:p>
          <a:p>
            <a:pPr lvl="1"/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457200" lvl="1" indent="0">
              <a:buNone/>
            </a:pPr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18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47F8-5E80-59D7-2445-FFE99D5F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981C1A-B021-C900-8AEE-A81D22E77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>
            <a:normAutofit/>
          </a:bodyPr>
          <a:lstStyle/>
          <a:p>
            <a:r>
              <a:rPr lang="en-US" dirty="0"/>
              <a:t>Research Process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09C8E8-FAA0-721D-49EC-F06BA4B387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>
            <a:normAutofit/>
          </a:bodyPr>
          <a:lstStyle/>
          <a:p>
            <a:pPr lvl="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Data Collection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Surveys 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Communities of Faith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Ministry Personnel</a:t>
            </a:r>
          </a:p>
          <a:p>
            <a:pPr marL="1714500" lvl="1" indent="-57150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Staff Impacted by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Preliminary Analysis</a:t>
            </a:r>
          </a:p>
          <a:p>
            <a:pPr lvl="0"/>
            <a:r>
              <a:rPr lang="en-CA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	</a:t>
            </a:r>
          </a:p>
          <a:p>
            <a:pPr lvl="0"/>
            <a:endParaRPr lang="en-CA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119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AA05B-FC94-1F70-95F4-F6B550D8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EB054A-315E-0324-F804-3243588D64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/>
          <a:lstStyle/>
          <a:p>
            <a:r>
              <a:rPr lang="en-US" dirty="0"/>
              <a:t>Consultants’ Report</a:t>
            </a:r>
            <a:endParaRPr lang="en-CA" dirty="0"/>
          </a:p>
        </p:txBody>
      </p:sp>
      <p:pic>
        <p:nvPicPr>
          <p:cNvPr id="3" name="Online Media 2" title="GC45 Consultant's Report - Structural Change Evaluation">
            <a:hlinkClick r:id="" action="ppaction://media"/>
            <a:extLst>
              <a:ext uri="{FF2B5EF4-FFF2-40B4-BE49-F238E27FC236}">
                <a16:creationId xmlns:a16="http://schemas.microsoft.com/office/drawing/2014/main" id="{0D4E0EFB-6CE0-2E3F-57FA-36F4A7878F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3980" y="1200727"/>
            <a:ext cx="8653447" cy="48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E563-041A-A7CB-D6FA-A77493C7D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D37CF8-3B7C-FBC1-D5A4-2BF9CF7A73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8651" y="139418"/>
            <a:ext cx="9020565" cy="1325563"/>
          </a:xfrm>
        </p:spPr>
        <p:txBody>
          <a:bodyPr/>
          <a:lstStyle/>
          <a:p>
            <a:r>
              <a:rPr lang="en-US" dirty="0"/>
              <a:t>Research Process	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6FFA3F-EB0C-275A-F5E7-FFB3B61B09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4" y="1545220"/>
            <a:ext cx="10381525" cy="462924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Focus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Interviews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Consultants’ Final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Document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Committee’s Final Report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949650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Master">
  <a:themeElements>
    <a:clrScheme name="General Council 43">
      <a:dk1>
        <a:sysClr val="windowText" lastClr="000000"/>
      </a:dk1>
      <a:lt1>
        <a:sysClr val="window" lastClr="FFFFFF"/>
      </a:lt1>
      <a:dk2>
        <a:srgbClr val="2F5496"/>
      </a:dk2>
      <a:lt2>
        <a:srgbClr val="E7E6E6"/>
      </a:lt2>
      <a:accent1>
        <a:srgbClr val="000000"/>
      </a:accent1>
      <a:accent2>
        <a:srgbClr val="FFFFFF"/>
      </a:accent2>
      <a:accent3>
        <a:srgbClr val="7F7F7F"/>
      </a:accent3>
      <a:accent4>
        <a:srgbClr val="FF0000"/>
      </a:accent4>
      <a:accent5>
        <a:srgbClr val="2F5496"/>
      </a:accent5>
      <a:accent6>
        <a:srgbClr val="FFFF00"/>
      </a:accent6>
      <a:hlink>
        <a:srgbClr val="48A1FA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36C385-3725-B04C-9831-867556221387}" vid="{F7808D64-300E-7A43-A461-706A2BA29911}"/>
    </a:ext>
  </a:extLst>
</a:theme>
</file>

<file path=ppt/theme/theme2.xml><?xml version="1.0" encoding="utf-8"?>
<a:theme xmlns:a="http://schemas.openxmlformats.org/drawingml/2006/main" name="French Master ">
  <a:themeElements>
    <a:clrScheme name="General Council 43">
      <a:dk1>
        <a:sysClr val="windowText" lastClr="000000"/>
      </a:dk1>
      <a:lt1>
        <a:sysClr val="window" lastClr="FFFFFF"/>
      </a:lt1>
      <a:dk2>
        <a:srgbClr val="2F5496"/>
      </a:dk2>
      <a:lt2>
        <a:srgbClr val="E7E6E6"/>
      </a:lt2>
      <a:accent1>
        <a:srgbClr val="000000"/>
      </a:accent1>
      <a:accent2>
        <a:srgbClr val="FFFFFF"/>
      </a:accent2>
      <a:accent3>
        <a:srgbClr val="7F7F7F"/>
      </a:accent3>
      <a:accent4>
        <a:srgbClr val="FF0000"/>
      </a:accent4>
      <a:accent5>
        <a:srgbClr val="2F5496"/>
      </a:accent5>
      <a:accent6>
        <a:srgbClr val="FFFF00"/>
      </a:accent6>
      <a:hlink>
        <a:srgbClr val="48A1FA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36C385-3725-B04C-9831-867556221387}" vid="{F7808D64-300E-7A43-A461-706A2BA299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c940ca1-5ff5-4c12-9ecd-e33ede4a829f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A0487B6FBA44982649C368ABA40E6" ma:contentTypeVersion="16" ma:contentTypeDescription="Create a new document." ma:contentTypeScope="" ma:versionID="36a073a05a8e76853000fa09c478bac2">
  <xsd:schema xmlns:xsd="http://www.w3.org/2001/XMLSchema" xmlns:xs="http://www.w3.org/2001/XMLSchema" xmlns:p="http://schemas.microsoft.com/office/2006/metadata/properties" xmlns:ns2="eb6d8c5d-5b31-4807-8756-a31b61bec20d" xmlns:ns3="43bb61e4-1c75-42bc-aaa4-64ebbe3a64ca" xmlns:ns4="a229961a-f76a-476a-bd56-9d6383ffc236" targetNamespace="http://schemas.microsoft.com/office/2006/metadata/properties" ma:root="true" ma:fieldsID="d4c66bcbe8fe4012012b2256cc76556c" ns2:_="" ns3:_="" ns4:_="">
    <xsd:import namespace="eb6d8c5d-5b31-4807-8756-a31b61bec20d"/>
    <xsd:import namespace="43bb61e4-1c75-42bc-aaa4-64ebbe3a64ca"/>
    <xsd:import namespace="a229961a-f76a-476a-bd56-9d6383ffc236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SharedWithDetails" minOccurs="0"/>
                <xsd:element ref="ns4:MediaServiceSearchProperties" minOccurs="0"/>
                <xsd:element ref="ns4:lcf76f155ced4ddcb4097134ff3c332f" minOccurs="0"/>
                <xsd:element ref="ns3:TaxCatchAll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3:SharedWithUser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b61e4-1c75-42bc-aaa4-64ebbe3a64ca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198d3599-a917-4a60-b659-323bc37bf384}" ma:internalName="TaxCatchAll" ma:showField="CatchAllData" ma:web="43bb61e4-1c75-42bc-aaa4-64ebbe3a6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9961a-f76a-476a-bd56-9d6383ffc236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bb61e4-1c75-42bc-aaa4-64ebbe3a64ca" xsi:nil="true"/>
    <Region xmlns="eb6d8c5d-5b31-4807-8756-a31b61bec20d" xsi:nil="true"/>
    <lcf76f155ced4ddcb4097134ff3c332f xmlns="a229961a-f76a-476a-bd56-9d6383ffc236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C7EB5-9E4B-4523-82A9-3D4159BEFD8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34120AC-7505-4C64-A584-AA4CA13E5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8c5d-5b31-4807-8756-a31b61bec20d"/>
    <ds:schemaRef ds:uri="43bb61e4-1c75-42bc-aaa4-64ebbe3a64ca"/>
    <ds:schemaRef ds:uri="a229961a-f76a-476a-bd56-9d6383ffc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FDCC7F-3364-45F1-9EC8-0B54C2D8B71D}">
  <ds:schemaRefs>
    <ds:schemaRef ds:uri="http://schemas.microsoft.com/office/2006/metadata/properties"/>
    <ds:schemaRef ds:uri="http://schemas.microsoft.com/office/infopath/2007/PartnerControls"/>
    <ds:schemaRef ds:uri="43bb61e4-1c75-42bc-aaa4-64ebbe3a64ca"/>
    <ds:schemaRef ds:uri="eb6d8c5d-5b31-4807-8756-a31b61bec20d"/>
    <ds:schemaRef ds:uri="a229961a-f76a-476a-bd56-9d6383ffc236"/>
  </ds:schemaRefs>
</ds:datastoreItem>
</file>

<file path=customXml/itemProps4.xml><?xml version="1.0" encoding="utf-8"?>
<ds:datastoreItem xmlns:ds="http://schemas.openxmlformats.org/officeDocument/2006/customXml" ds:itemID="{882E1A9C-9271-4293-9E57-0D78A1EC36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148</Words>
  <Application>Microsoft Office PowerPoint</Application>
  <PresentationFormat>Widescreen</PresentationFormat>
  <Paragraphs>64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Noto Sans</vt:lpstr>
      <vt:lpstr>Verdana</vt:lpstr>
      <vt:lpstr>English Master</vt:lpstr>
      <vt:lpstr>French Master </vt:lpstr>
      <vt:lpstr>Structural Change Evaluation </vt:lpstr>
      <vt:lpstr>Introduction</vt:lpstr>
      <vt:lpstr>Background</vt:lpstr>
      <vt:lpstr>Background</vt:lpstr>
      <vt:lpstr>Background</vt:lpstr>
      <vt:lpstr>Background</vt:lpstr>
      <vt:lpstr>Research Process</vt:lpstr>
      <vt:lpstr>Consultants’ Report</vt:lpstr>
      <vt:lpstr>Research Process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Dumas, Christopher</dc:creator>
  <cp:lastModifiedBy>Bill Gillard</cp:lastModifiedBy>
  <cp:revision>36</cp:revision>
  <dcterms:created xsi:type="dcterms:W3CDTF">2021-07-06T12:17:14Z</dcterms:created>
  <dcterms:modified xsi:type="dcterms:W3CDTF">2025-09-12T18:24:44Z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0x010100321A0487B6FBA44982649C368ABA40E6</vt:lpwstr>
  </property>
  <property fmtid="{D5CDD505-2E9C-101B-9397-08002B2CF9AE}" pid="3" name="MediaServiceImageTags">
    <vt:lpwstr/>
  </property>
</Properties>
</file>