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7" r:id="rId1"/>
  </p:sldMasterIdLst>
  <p:sldIdLst>
    <p:sldId id="256" r:id="rId2"/>
    <p:sldId id="260" r:id="rId3"/>
    <p:sldId id="261" r:id="rId4"/>
    <p:sldId id="257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76" d="100"/>
          <a:sy n="76" d="100"/>
        </p:scale>
        <p:origin x="56" y="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Janzen-Ball" userId="7c76abae-91ad-476a-b863-209694345ce6" providerId="ADAL" clId="{1A5164D2-0C9E-4A15-847C-A951604B1EAE}"/>
    <pc:docChg chg="custSel delSld modSld sldOrd">
      <pc:chgData name="Jennifer Janzen-Ball" userId="7c76abae-91ad-476a-b863-209694345ce6" providerId="ADAL" clId="{1A5164D2-0C9E-4A15-847C-A951604B1EAE}" dt="2024-10-10T16:57:58.152" v="561" actId="27636"/>
      <pc:docMkLst>
        <pc:docMk/>
      </pc:docMkLst>
      <pc:sldChg chg="modSp mod">
        <pc:chgData name="Jennifer Janzen-Ball" userId="7c76abae-91ad-476a-b863-209694345ce6" providerId="ADAL" clId="{1A5164D2-0C9E-4A15-847C-A951604B1EAE}" dt="2024-10-10T16:57:58.152" v="561" actId="27636"/>
        <pc:sldMkLst>
          <pc:docMk/>
          <pc:sldMk cId="1895299313" sldId="256"/>
        </pc:sldMkLst>
        <pc:spChg chg="mod">
          <ac:chgData name="Jennifer Janzen-Ball" userId="7c76abae-91ad-476a-b863-209694345ce6" providerId="ADAL" clId="{1A5164D2-0C9E-4A15-847C-A951604B1EAE}" dt="2024-10-10T16:57:58.152" v="561" actId="27636"/>
          <ac:spMkLst>
            <pc:docMk/>
            <pc:sldMk cId="1895299313" sldId="256"/>
            <ac:spMk id="3" creationId="{35A89F36-FC9C-42A4-AA9D-F63AC324ECDA}"/>
          </ac:spMkLst>
        </pc:spChg>
      </pc:sldChg>
      <pc:sldChg chg="del mod modShow">
        <pc:chgData name="Jennifer Janzen-Ball" userId="7c76abae-91ad-476a-b863-209694345ce6" providerId="ADAL" clId="{1A5164D2-0C9E-4A15-847C-A951604B1EAE}" dt="2024-10-09T21:44:57.481" v="270" actId="2696"/>
        <pc:sldMkLst>
          <pc:docMk/>
          <pc:sldMk cId="186069509" sldId="258"/>
        </pc:sldMkLst>
      </pc:sldChg>
      <pc:sldChg chg="modSp mod">
        <pc:chgData name="Jennifer Janzen-Ball" userId="7c76abae-91ad-476a-b863-209694345ce6" providerId="ADAL" clId="{1A5164D2-0C9E-4A15-847C-A951604B1EAE}" dt="2024-10-09T21:44:43.814" v="269" actId="1076"/>
        <pc:sldMkLst>
          <pc:docMk/>
          <pc:sldMk cId="1375132463" sldId="259"/>
        </pc:sldMkLst>
        <pc:spChg chg="mod">
          <ac:chgData name="Jennifer Janzen-Ball" userId="7c76abae-91ad-476a-b863-209694345ce6" providerId="ADAL" clId="{1A5164D2-0C9E-4A15-847C-A951604B1EAE}" dt="2024-10-09T21:44:43.814" v="269" actId="1076"/>
          <ac:spMkLst>
            <pc:docMk/>
            <pc:sldMk cId="1375132463" sldId="259"/>
            <ac:spMk id="3" creationId="{BE7DC13A-626B-4A93-95CB-0CE8B5C318D5}"/>
          </ac:spMkLst>
        </pc:spChg>
      </pc:sldChg>
      <pc:sldChg chg="addSp modSp mod">
        <pc:chgData name="Jennifer Janzen-Ball" userId="7c76abae-91ad-476a-b863-209694345ce6" providerId="ADAL" clId="{1A5164D2-0C9E-4A15-847C-A951604B1EAE}" dt="2024-10-10T16:56:38.019" v="333" actId="1076"/>
        <pc:sldMkLst>
          <pc:docMk/>
          <pc:sldMk cId="564072795" sldId="260"/>
        </pc:sldMkLst>
        <pc:spChg chg="add mod">
          <ac:chgData name="Jennifer Janzen-Ball" userId="7c76abae-91ad-476a-b863-209694345ce6" providerId="ADAL" clId="{1A5164D2-0C9E-4A15-847C-A951604B1EAE}" dt="2024-10-10T16:56:38.019" v="333" actId="1076"/>
          <ac:spMkLst>
            <pc:docMk/>
            <pc:sldMk cId="564072795" sldId="260"/>
            <ac:spMk id="2" creationId="{7BE58714-69C7-4FF4-98E1-8B9859CDCCDA}"/>
          </ac:spMkLst>
        </pc:spChg>
      </pc:sldChg>
      <pc:sldChg chg="modSp">
        <pc:chgData name="Jennifer Janzen-Ball" userId="7c76abae-91ad-476a-b863-209694345ce6" providerId="ADAL" clId="{1A5164D2-0C9E-4A15-847C-A951604B1EAE}" dt="2024-10-09T17:23:32.704" v="20" actId="113"/>
        <pc:sldMkLst>
          <pc:docMk/>
          <pc:sldMk cId="294861072" sldId="261"/>
        </pc:sldMkLst>
        <pc:spChg chg="mod">
          <ac:chgData name="Jennifer Janzen-Ball" userId="7c76abae-91ad-476a-b863-209694345ce6" providerId="ADAL" clId="{1A5164D2-0C9E-4A15-847C-A951604B1EAE}" dt="2024-10-09T17:23:32.704" v="20" actId="113"/>
          <ac:spMkLst>
            <pc:docMk/>
            <pc:sldMk cId="294861072" sldId="261"/>
            <ac:spMk id="3" creationId="{BE7DC13A-626B-4A93-95CB-0CE8B5C318D5}"/>
          </ac:spMkLst>
        </pc:spChg>
      </pc:sldChg>
      <pc:sldChg chg="del ord">
        <pc:chgData name="Jennifer Janzen-Ball" userId="7c76abae-91ad-476a-b863-209694345ce6" providerId="ADAL" clId="{1A5164D2-0C9E-4A15-847C-A951604B1EAE}" dt="2024-10-10T16:57:04.516" v="334" actId="2696"/>
        <pc:sldMkLst>
          <pc:docMk/>
          <pc:sldMk cId="3597814389" sldId="264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A07EA7-241E-4838-ABBC-159A1AB8F08D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D6FC85B6-56B2-487E-9D07-D057550D88AB}">
      <dgm:prSet phldrT="[Text]" custT="1"/>
      <dgm:spPr/>
      <dgm:t>
        <a:bodyPr/>
        <a:lstStyle/>
        <a:p>
          <a:r>
            <a:rPr lang="en-CA" sz="1600" dirty="0"/>
            <a:t>Costly &amp; Prophetic Solidarity</a:t>
          </a:r>
        </a:p>
      </dgm:t>
    </dgm:pt>
    <dgm:pt modelId="{74A14192-461D-42F4-A9F1-A1127F85A9DE}" type="parTrans" cxnId="{1D3DB3CE-E47B-4BD0-AD72-99799D66C146}">
      <dgm:prSet/>
      <dgm:spPr/>
      <dgm:t>
        <a:bodyPr/>
        <a:lstStyle/>
        <a:p>
          <a:endParaRPr lang="en-CA"/>
        </a:p>
      </dgm:t>
    </dgm:pt>
    <dgm:pt modelId="{8E235DBB-EA48-4F17-B547-43C996123814}" type="sibTrans" cxnId="{1D3DB3CE-E47B-4BD0-AD72-99799D66C146}">
      <dgm:prSet/>
      <dgm:spPr/>
      <dgm:t>
        <a:bodyPr/>
        <a:lstStyle/>
        <a:p>
          <a:endParaRPr lang="en-CA"/>
        </a:p>
      </dgm:t>
    </dgm:pt>
    <dgm:pt modelId="{3DBB041E-B826-4EF9-ABA0-1497D7B20AF9}">
      <dgm:prSet phldrT="[Text]" custT="1"/>
      <dgm:spPr/>
      <dgm:t>
        <a:bodyPr/>
        <a:lstStyle/>
        <a:p>
          <a:r>
            <a:rPr lang="en-CA" sz="1800" dirty="0"/>
            <a:t>Full</a:t>
          </a:r>
          <a:r>
            <a:rPr lang="en-CA" sz="1200" dirty="0"/>
            <a:t> </a:t>
          </a:r>
          <a:r>
            <a:rPr lang="en-CA" sz="1800" dirty="0"/>
            <a:t>Participation and Decolonization</a:t>
          </a:r>
          <a:endParaRPr lang="en-CA" sz="1200" dirty="0"/>
        </a:p>
      </dgm:t>
    </dgm:pt>
    <dgm:pt modelId="{D26F06C6-4905-4C92-97F8-78F536C6C94C}" type="parTrans" cxnId="{2F561BA9-DF16-48D2-8D00-FFF20120E7BA}">
      <dgm:prSet/>
      <dgm:spPr/>
      <dgm:t>
        <a:bodyPr/>
        <a:lstStyle/>
        <a:p>
          <a:endParaRPr lang="en-CA"/>
        </a:p>
      </dgm:t>
    </dgm:pt>
    <dgm:pt modelId="{906001DF-7EA6-4BF2-B2F5-CAE4949C505A}" type="sibTrans" cxnId="{2F561BA9-DF16-48D2-8D00-FFF20120E7BA}">
      <dgm:prSet/>
      <dgm:spPr/>
      <dgm:t>
        <a:bodyPr/>
        <a:lstStyle/>
        <a:p>
          <a:endParaRPr lang="en-CA"/>
        </a:p>
      </dgm:t>
    </dgm:pt>
    <dgm:pt modelId="{2AD70E84-67B5-4404-B2E8-29D2184348B5}">
      <dgm:prSet phldrT="[Text]" custT="1"/>
      <dgm:spPr/>
      <dgm:t>
        <a:bodyPr/>
        <a:lstStyle/>
        <a:p>
          <a:r>
            <a:rPr lang="en-CA" sz="2000" dirty="0"/>
            <a:t>Truth-telling</a:t>
          </a:r>
          <a:endParaRPr lang="en-CA" sz="1400" dirty="0"/>
        </a:p>
      </dgm:t>
    </dgm:pt>
    <dgm:pt modelId="{AB547135-228A-447B-8524-A8EF25EA9D3C}" type="parTrans" cxnId="{A771C1D2-1A5A-4621-A992-E49F7F2D1E25}">
      <dgm:prSet/>
      <dgm:spPr/>
      <dgm:t>
        <a:bodyPr/>
        <a:lstStyle/>
        <a:p>
          <a:endParaRPr lang="en-CA"/>
        </a:p>
      </dgm:t>
    </dgm:pt>
    <dgm:pt modelId="{C581AD50-5051-4D58-8FD8-D9C35E99CEEC}" type="sibTrans" cxnId="{A771C1D2-1A5A-4621-A992-E49F7F2D1E25}">
      <dgm:prSet/>
      <dgm:spPr/>
      <dgm:t>
        <a:bodyPr/>
        <a:lstStyle/>
        <a:p>
          <a:endParaRPr lang="en-CA"/>
        </a:p>
      </dgm:t>
    </dgm:pt>
    <dgm:pt modelId="{275F7787-E19C-4A34-8F5C-122676C35F95}">
      <dgm:prSet phldrT="[Text]" custT="1"/>
      <dgm:spPr/>
      <dgm:t>
        <a:bodyPr/>
        <a:lstStyle/>
        <a:p>
          <a:r>
            <a:rPr lang="en-CA" sz="1800" dirty="0"/>
            <a:t>Equity, Mutuality, Respect, and Reparations</a:t>
          </a:r>
        </a:p>
      </dgm:t>
    </dgm:pt>
    <dgm:pt modelId="{C7E24E9E-4348-4AD5-97E7-3D9BBBABB3E6}" type="parTrans" cxnId="{25817E3A-F292-4F03-9F2E-5F69DE19903D}">
      <dgm:prSet/>
      <dgm:spPr/>
      <dgm:t>
        <a:bodyPr/>
        <a:lstStyle/>
        <a:p>
          <a:endParaRPr lang="en-CA"/>
        </a:p>
      </dgm:t>
    </dgm:pt>
    <dgm:pt modelId="{6C347843-9FBB-4E74-8CA3-1F19CAE7414B}" type="sibTrans" cxnId="{25817E3A-F292-4F03-9F2E-5F69DE19903D}">
      <dgm:prSet/>
      <dgm:spPr/>
      <dgm:t>
        <a:bodyPr/>
        <a:lstStyle/>
        <a:p>
          <a:endParaRPr lang="en-CA"/>
        </a:p>
      </dgm:t>
    </dgm:pt>
    <dgm:pt modelId="{B2A2851B-D8DA-450A-801D-64FFEE18384F}">
      <dgm:prSet phldrT="[Text]" custT="1"/>
      <dgm:spPr/>
      <dgm:t>
        <a:bodyPr/>
        <a:lstStyle/>
        <a:p>
          <a:r>
            <a:rPr lang="en-CA" sz="2000" dirty="0"/>
            <a:t>Holistic Scope</a:t>
          </a:r>
          <a:endParaRPr lang="en-CA" sz="1400" dirty="0"/>
        </a:p>
      </dgm:t>
    </dgm:pt>
    <dgm:pt modelId="{8E57EF2E-6F0E-4875-867C-3CC938B801C0}" type="parTrans" cxnId="{D0E11E9A-4FB6-4191-BA35-7D5BA90E4D1B}">
      <dgm:prSet/>
      <dgm:spPr/>
      <dgm:t>
        <a:bodyPr/>
        <a:lstStyle/>
        <a:p>
          <a:endParaRPr lang="en-CA"/>
        </a:p>
      </dgm:t>
    </dgm:pt>
    <dgm:pt modelId="{F33A9AE0-8481-4C9B-9D40-0D2F8590ED6C}" type="sibTrans" cxnId="{D0E11E9A-4FB6-4191-BA35-7D5BA90E4D1B}">
      <dgm:prSet/>
      <dgm:spPr/>
      <dgm:t>
        <a:bodyPr/>
        <a:lstStyle/>
        <a:p>
          <a:endParaRPr lang="en-CA"/>
        </a:p>
      </dgm:t>
    </dgm:pt>
    <dgm:pt modelId="{C822387F-F41F-4832-83E2-C281DEAC5C30}">
      <dgm:prSet phldrT="[Text]" custT="1"/>
      <dgm:spPr/>
      <dgm:t>
        <a:bodyPr/>
        <a:lstStyle/>
        <a:p>
          <a:r>
            <a:rPr lang="en-CA" sz="1800" dirty="0"/>
            <a:t>Anti-Oppression</a:t>
          </a:r>
        </a:p>
      </dgm:t>
    </dgm:pt>
    <dgm:pt modelId="{D33E6758-6B48-46A2-BE8A-3457563E2807}" type="parTrans" cxnId="{96ABCB3B-B439-4873-B63F-723A4B578DF8}">
      <dgm:prSet/>
      <dgm:spPr/>
      <dgm:t>
        <a:bodyPr/>
        <a:lstStyle/>
        <a:p>
          <a:endParaRPr lang="en-CA"/>
        </a:p>
      </dgm:t>
    </dgm:pt>
    <dgm:pt modelId="{AF390087-916D-40E5-A446-9A4A9F59E8F4}" type="sibTrans" cxnId="{96ABCB3B-B439-4873-B63F-723A4B578DF8}">
      <dgm:prSet/>
      <dgm:spPr/>
      <dgm:t>
        <a:bodyPr/>
        <a:lstStyle/>
        <a:p>
          <a:endParaRPr lang="en-CA"/>
        </a:p>
      </dgm:t>
    </dgm:pt>
    <dgm:pt modelId="{3CE3759C-4E9F-4AA3-8DD4-F8A5EC153055}">
      <dgm:prSet phldrT="[Text]" custT="1"/>
      <dgm:spPr/>
      <dgm:t>
        <a:bodyPr/>
        <a:lstStyle/>
        <a:p>
          <a:r>
            <a:rPr lang="en-CA" sz="1800" dirty="0"/>
            <a:t>Human Dignity</a:t>
          </a:r>
        </a:p>
      </dgm:t>
    </dgm:pt>
    <dgm:pt modelId="{86879B58-E53C-44FC-A439-14C40D8B7DE2}" type="parTrans" cxnId="{B6DD87F3-7DE0-446B-AE48-BBDB47C5F12C}">
      <dgm:prSet/>
      <dgm:spPr/>
      <dgm:t>
        <a:bodyPr/>
        <a:lstStyle/>
        <a:p>
          <a:endParaRPr lang="en-CA"/>
        </a:p>
      </dgm:t>
    </dgm:pt>
    <dgm:pt modelId="{77DB03E9-8253-47C9-95B5-505CF0376F8D}" type="sibTrans" cxnId="{B6DD87F3-7DE0-446B-AE48-BBDB47C5F12C}">
      <dgm:prSet/>
      <dgm:spPr/>
      <dgm:t>
        <a:bodyPr/>
        <a:lstStyle/>
        <a:p>
          <a:endParaRPr lang="en-CA"/>
        </a:p>
      </dgm:t>
    </dgm:pt>
    <dgm:pt modelId="{717224C2-92F5-488B-82D6-3FC5F49B536F}" type="pres">
      <dgm:prSet presAssocID="{46A07EA7-241E-4838-ABBC-159A1AB8F08D}" presName="cycle" presStyleCnt="0">
        <dgm:presLayoutVars>
          <dgm:dir/>
          <dgm:resizeHandles val="exact"/>
        </dgm:presLayoutVars>
      </dgm:prSet>
      <dgm:spPr/>
    </dgm:pt>
    <dgm:pt modelId="{7789081A-AB2B-4525-B9EA-C6FFA19D8B29}" type="pres">
      <dgm:prSet presAssocID="{D6FC85B6-56B2-487E-9D07-D057550D88AB}" presName="node" presStyleLbl="node1" presStyleIdx="0" presStyleCnt="7" custScaleX="123270" custScaleY="113322" custRadScaleRad="104982">
        <dgm:presLayoutVars>
          <dgm:bulletEnabled val="1"/>
        </dgm:presLayoutVars>
      </dgm:prSet>
      <dgm:spPr/>
    </dgm:pt>
    <dgm:pt modelId="{1FD68826-30DB-4753-AC29-9CEDBFA74870}" type="pres">
      <dgm:prSet presAssocID="{D6FC85B6-56B2-487E-9D07-D057550D88AB}" presName="spNode" presStyleCnt="0"/>
      <dgm:spPr/>
    </dgm:pt>
    <dgm:pt modelId="{654BA1F5-DBD1-4551-9DB2-D40E654508B0}" type="pres">
      <dgm:prSet presAssocID="{8E235DBB-EA48-4F17-B547-43C996123814}" presName="sibTrans" presStyleLbl="sibTrans1D1" presStyleIdx="0" presStyleCnt="7"/>
      <dgm:spPr/>
    </dgm:pt>
    <dgm:pt modelId="{7D35A8F1-F9C9-48BB-9E00-1FEDE86F4873}" type="pres">
      <dgm:prSet presAssocID="{3DBB041E-B826-4EF9-ABA0-1497D7B20AF9}" presName="node" presStyleLbl="node1" presStyleIdx="1" presStyleCnt="7" custScaleX="130919" custScaleY="157012">
        <dgm:presLayoutVars>
          <dgm:bulletEnabled val="1"/>
        </dgm:presLayoutVars>
      </dgm:prSet>
      <dgm:spPr/>
    </dgm:pt>
    <dgm:pt modelId="{4F9703F8-9487-4A59-BCDB-2468396D9E69}" type="pres">
      <dgm:prSet presAssocID="{3DBB041E-B826-4EF9-ABA0-1497D7B20AF9}" presName="spNode" presStyleCnt="0"/>
      <dgm:spPr/>
    </dgm:pt>
    <dgm:pt modelId="{9C766A1B-166C-48E9-814B-FA3420DBA1B0}" type="pres">
      <dgm:prSet presAssocID="{906001DF-7EA6-4BF2-B2F5-CAE4949C505A}" presName="sibTrans" presStyleLbl="sibTrans1D1" presStyleIdx="1" presStyleCnt="7"/>
      <dgm:spPr/>
    </dgm:pt>
    <dgm:pt modelId="{5A1E35D5-C65F-40B1-82A7-93EAA579691A}" type="pres">
      <dgm:prSet presAssocID="{2AD70E84-67B5-4404-B2E8-29D2184348B5}" presName="node" presStyleLbl="node1" presStyleIdx="2" presStyleCnt="7" custScaleX="118251" custScaleY="96944" custRadScaleRad="98577" custRadScaleInc="-25375">
        <dgm:presLayoutVars>
          <dgm:bulletEnabled val="1"/>
        </dgm:presLayoutVars>
      </dgm:prSet>
      <dgm:spPr/>
    </dgm:pt>
    <dgm:pt modelId="{61FB7453-0781-41D5-9D8B-195FF38DE68A}" type="pres">
      <dgm:prSet presAssocID="{2AD70E84-67B5-4404-B2E8-29D2184348B5}" presName="spNode" presStyleCnt="0"/>
      <dgm:spPr/>
    </dgm:pt>
    <dgm:pt modelId="{4B570CBB-F4A6-4152-AF18-57845C5B04CC}" type="pres">
      <dgm:prSet presAssocID="{C581AD50-5051-4D58-8FD8-D9C35E99CEEC}" presName="sibTrans" presStyleLbl="sibTrans1D1" presStyleIdx="2" presStyleCnt="7"/>
      <dgm:spPr/>
    </dgm:pt>
    <dgm:pt modelId="{CBA08317-9F2E-4A70-AC39-ADA3823045E2}" type="pres">
      <dgm:prSet presAssocID="{275F7787-E19C-4A34-8F5C-122676C35F95}" presName="node" presStyleLbl="node1" presStyleIdx="3" presStyleCnt="7" custScaleX="142304" custScaleY="148416" custRadScaleRad="102948" custRadScaleInc="-67883">
        <dgm:presLayoutVars>
          <dgm:bulletEnabled val="1"/>
        </dgm:presLayoutVars>
      </dgm:prSet>
      <dgm:spPr/>
    </dgm:pt>
    <dgm:pt modelId="{56522A5D-7FB9-4D28-A45C-EFF14A9DCFF3}" type="pres">
      <dgm:prSet presAssocID="{275F7787-E19C-4A34-8F5C-122676C35F95}" presName="spNode" presStyleCnt="0"/>
      <dgm:spPr/>
    </dgm:pt>
    <dgm:pt modelId="{94FC7B62-450C-4241-898A-C0E1FC0C380D}" type="pres">
      <dgm:prSet presAssocID="{6C347843-9FBB-4E74-8CA3-1F19CAE7414B}" presName="sibTrans" presStyleLbl="sibTrans1D1" presStyleIdx="3" presStyleCnt="7"/>
      <dgm:spPr/>
    </dgm:pt>
    <dgm:pt modelId="{4DCD1E42-3658-4147-84A6-9C6C59014A0E}" type="pres">
      <dgm:prSet presAssocID="{B2A2851B-D8DA-450A-801D-64FFEE18384F}" presName="node" presStyleLbl="node1" presStyleIdx="4" presStyleCnt="7" custScaleX="146453" custScaleY="102892" custRadScaleRad="102515" custRadScaleInc="47595">
        <dgm:presLayoutVars>
          <dgm:bulletEnabled val="1"/>
        </dgm:presLayoutVars>
      </dgm:prSet>
      <dgm:spPr/>
    </dgm:pt>
    <dgm:pt modelId="{ED32C364-4BB0-4EBD-9BD6-5852989938C4}" type="pres">
      <dgm:prSet presAssocID="{B2A2851B-D8DA-450A-801D-64FFEE18384F}" presName="spNode" presStyleCnt="0"/>
      <dgm:spPr/>
    </dgm:pt>
    <dgm:pt modelId="{B9B1A424-2A6F-4CFD-94C9-DF9A21B9B146}" type="pres">
      <dgm:prSet presAssocID="{F33A9AE0-8481-4C9B-9D40-0D2F8590ED6C}" presName="sibTrans" presStyleLbl="sibTrans1D1" presStyleIdx="4" presStyleCnt="7"/>
      <dgm:spPr/>
    </dgm:pt>
    <dgm:pt modelId="{BFB3CFE7-1A95-4451-AAEB-646F171DA4BE}" type="pres">
      <dgm:prSet presAssocID="{C822387F-F41F-4832-83E2-C281DEAC5C30}" presName="node" presStyleLbl="node1" presStyleIdx="5" presStyleCnt="7" custScaleX="141962" custScaleY="113261" custRadScaleRad="98536" custRadScaleInc="26316">
        <dgm:presLayoutVars>
          <dgm:bulletEnabled val="1"/>
        </dgm:presLayoutVars>
      </dgm:prSet>
      <dgm:spPr/>
    </dgm:pt>
    <dgm:pt modelId="{90448DF7-0021-4EFB-82BB-316399075CEA}" type="pres">
      <dgm:prSet presAssocID="{C822387F-F41F-4832-83E2-C281DEAC5C30}" presName="spNode" presStyleCnt="0"/>
      <dgm:spPr/>
    </dgm:pt>
    <dgm:pt modelId="{26362164-2019-451F-BBD7-D394A48EE471}" type="pres">
      <dgm:prSet presAssocID="{AF390087-916D-40E5-A446-9A4A9F59E8F4}" presName="sibTrans" presStyleLbl="sibTrans1D1" presStyleIdx="5" presStyleCnt="7"/>
      <dgm:spPr/>
    </dgm:pt>
    <dgm:pt modelId="{CC1254B4-AB4F-47EF-8E21-BE96CA19228D}" type="pres">
      <dgm:prSet presAssocID="{3CE3759C-4E9F-4AA3-8DD4-F8A5EC153055}" presName="node" presStyleLbl="node1" presStyleIdx="6" presStyleCnt="7" custScaleX="138578" custScaleY="115259" custRadScaleRad="99281" custRadScaleInc="-7443">
        <dgm:presLayoutVars>
          <dgm:bulletEnabled val="1"/>
        </dgm:presLayoutVars>
      </dgm:prSet>
      <dgm:spPr/>
    </dgm:pt>
    <dgm:pt modelId="{64BFBC9F-5C46-46F0-9A59-A73F96290AD3}" type="pres">
      <dgm:prSet presAssocID="{3CE3759C-4E9F-4AA3-8DD4-F8A5EC153055}" presName="spNode" presStyleCnt="0"/>
      <dgm:spPr/>
    </dgm:pt>
    <dgm:pt modelId="{5744B55F-EEB2-4DFF-84A8-6683710E87C1}" type="pres">
      <dgm:prSet presAssocID="{77DB03E9-8253-47C9-95B5-505CF0376F8D}" presName="sibTrans" presStyleLbl="sibTrans1D1" presStyleIdx="6" presStyleCnt="7"/>
      <dgm:spPr/>
    </dgm:pt>
  </dgm:ptLst>
  <dgm:cxnLst>
    <dgm:cxn modelId="{4ECAD100-9A2D-4622-AE59-9AF22F2A17C8}" type="presOf" srcId="{3CE3759C-4E9F-4AA3-8DD4-F8A5EC153055}" destId="{CC1254B4-AB4F-47EF-8E21-BE96CA19228D}" srcOrd="0" destOrd="0" presId="urn:microsoft.com/office/officeart/2005/8/layout/cycle6"/>
    <dgm:cxn modelId="{25E0860F-E747-4DBC-9E08-1C26882A0A0A}" type="presOf" srcId="{AF390087-916D-40E5-A446-9A4A9F59E8F4}" destId="{26362164-2019-451F-BBD7-D394A48EE471}" srcOrd="0" destOrd="0" presId="urn:microsoft.com/office/officeart/2005/8/layout/cycle6"/>
    <dgm:cxn modelId="{25817E3A-F292-4F03-9F2E-5F69DE19903D}" srcId="{46A07EA7-241E-4838-ABBC-159A1AB8F08D}" destId="{275F7787-E19C-4A34-8F5C-122676C35F95}" srcOrd="3" destOrd="0" parTransId="{C7E24E9E-4348-4AD5-97E7-3D9BBBABB3E6}" sibTransId="{6C347843-9FBB-4E74-8CA3-1F19CAE7414B}"/>
    <dgm:cxn modelId="{96ABCB3B-B439-4873-B63F-723A4B578DF8}" srcId="{46A07EA7-241E-4838-ABBC-159A1AB8F08D}" destId="{C822387F-F41F-4832-83E2-C281DEAC5C30}" srcOrd="5" destOrd="0" parTransId="{D33E6758-6B48-46A2-BE8A-3457563E2807}" sibTransId="{AF390087-916D-40E5-A446-9A4A9F59E8F4}"/>
    <dgm:cxn modelId="{1A9D273F-E635-491A-90D1-6DCC3C0CFB8C}" type="presOf" srcId="{C822387F-F41F-4832-83E2-C281DEAC5C30}" destId="{BFB3CFE7-1A95-4451-AAEB-646F171DA4BE}" srcOrd="0" destOrd="0" presId="urn:microsoft.com/office/officeart/2005/8/layout/cycle6"/>
    <dgm:cxn modelId="{32759F73-CD34-4C89-B461-E5F25B2AADC9}" type="presOf" srcId="{46A07EA7-241E-4838-ABBC-159A1AB8F08D}" destId="{717224C2-92F5-488B-82D6-3FC5F49B536F}" srcOrd="0" destOrd="0" presId="urn:microsoft.com/office/officeart/2005/8/layout/cycle6"/>
    <dgm:cxn modelId="{B1665976-3A6D-4A1A-BDED-FF008DDFA82B}" type="presOf" srcId="{2AD70E84-67B5-4404-B2E8-29D2184348B5}" destId="{5A1E35D5-C65F-40B1-82A7-93EAA579691A}" srcOrd="0" destOrd="0" presId="urn:microsoft.com/office/officeart/2005/8/layout/cycle6"/>
    <dgm:cxn modelId="{3726B358-BD48-45A1-8432-415E6D18FA8E}" type="presOf" srcId="{77DB03E9-8253-47C9-95B5-505CF0376F8D}" destId="{5744B55F-EEB2-4DFF-84A8-6683710E87C1}" srcOrd="0" destOrd="0" presId="urn:microsoft.com/office/officeart/2005/8/layout/cycle6"/>
    <dgm:cxn modelId="{21211281-6020-4728-834F-EA2088A9B6A7}" type="presOf" srcId="{F33A9AE0-8481-4C9B-9D40-0D2F8590ED6C}" destId="{B9B1A424-2A6F-4CFD-94C9-DF9A21B9B146}" srcOrd="0" destOrd="0" presId="urn:microsoft.com/office/officeart/2005/8/layout/cycle6"/>
    <dgm:cxn modelId="{57E8158D-ABDF-456C-B5CD-BB7DB81B5F3E}" type="presOf" srcId="{275F7787-E19C-4A34-8F5C-122676C35F95}" destId="{CBA08317-9F2E-4A70-AC39-ADA3823045E2}" srcOrd="0" destOrd="0" presId="urn:microsoft.com/office/officeart/2005/8/layout/cycle6"/>
    <dgm:cxn modelId="{A7452795-4A74-4B91-8960-B44B06DE0A4C}" type="presOf" srcId="{D6FC85B6-56B2-487E-9D07-D057550D88AB}" destId="{7789081A-AB2B-4525-B9EA-C6FFA19D8B29}" srcOrd="0" destOrd="0" presId="urn:microsoft.com/office/officeart/2005/8/layout/cycle6"/>
    <dgm:cxn modelId="{D0E11E9A-4FB6-4191-BA35-7D5BA90E4D1B}" srcId="{46A07EA7-241E-4838-ABBC-159A1AB8F08D}" destId="{B2A2851B-D8DA-450A-801D-64FFEE18384F}" srcOrd="4" destOrd="0" parTransId="{8E57EF2E-6F0E-4875-867C-3CC938B801C0}" sibTransId="{F33A9AE0-8481-4C9B-9D40-0D2F8590ED6C}"/>
    <dgm:cxn modelId="{2F561BA9-DF16-48D2-8D00-FFF20120E7BA}" srcId="{46A07EA7-241E-4838-ABBC-159A1AB8F08D}" destId="{3DBB041E-B826-4EF9-ABA0-1497D7B20AF9}" srcOrd="1" destOrd="0" parTransId="{D26F06C6-4905-4C92-97F8-78F536C6C94C}" sibTransId="{906001DF-7EA6-4BF2-B2F5-CAE4949C505A}"/>
    <dgm:cxn modelId="{488E27C5-E45D-4B4D-8613-761C9B4520EF}" type="presOf" srcId="{3DBB041E-B826-4EF9-ABA0-1497D7B20AF9}" destId="{7D35A8F1-F9C9-48BB-9E00-1FEDE86F4873}" srcOrd="0" destOrd="0" presId="urn:microsoft.com/office/officeart/2005/8/layout/cycle6"/>
    <dgm:cxn modelId="{F1C248C6-D8E7-45F6-809B-17E0E7D21812}" type="presOf" srcId="{C581AD50-5051-4D58-8FD8-D9C35E99CEEC}" destId="{4B570CBB-F4A6-4152-AF18-57845C5B04CC}" srcOrd="0" destOrd="0" presId="urn:microsoft.com/office/officeart/2005/8/layout/cycle6"/>
    <dgm:cxn modelId="{4775CBC6-57CA-4ED5-AD0F-12CC0C6FB351}" type="presOf" srcId="{8E235DBB-EA48-4F17-B547-43C996123814}" destId="{654BA1F5-DBD1-4551-9DB2-D40E654508B0}" srcOrd="0" destOrd="0" presId="urn:microsoft.com/office/officeart/2005/8/layout/cycle6"/>
    <dgm:cxn modelId="{547BF6C9-D44D-41D0-8780-139D5B15F748}" type="presOf" srcId="{906001DF-7EA6-4BF2-B2F5-CAE4949C505A}" destId="{9C766A1B-166C-48E9-814B-FA3420DBA1B0}" srcOrd="0" destOrd="0" presId="urn:microsoft.com/office/officeart/2005/8/layout/cycle6"/>
    <dgm:cxn modelId="{4CBAC7CA-2FE0-4B3E-B8C9-2DA6C779EAED}" type="presOf" srcId="{B2A2851B-D8DA-450A-801D-64FFEE18384F}" destId="{4DCD1E42-3658-4147-84A6-9C6C59014A0E}" srcOrd="0" destOrd="0" presId="urn:microsoft.com/office/officeart/2005/8/layout/cycle6"/>
    <dgm:cxn modelId="{1D3DB3CE-E47B-4BD0-AD72-99799D66C146}" srcId="{46A07EA7-241E-4838-ABBC-159A1AB8F08D}" destId="{D6FC85B6-56B2-487E-9D07-D057550D88AB}" srcOrd="0" destOrd="0" parTransId="{74A14192-461D-42F4-A9F1-A1127F85A9DE}" sibTransId="{8E235DBB-EA48-4F17-B547-43C996123814}"/>
    <dgm:cxn modelId="{A771C1D2-1A5A-4621-A992-E49F7F2D1E25}" srcId="{46A07EA7-241E-4838-ABBC-159A1AB8F08D}" destId="{2AD70E84-67B5-4404-B2E8-29D2184348B5}" srcOrd="2" destOrd="0" parTransId="{AB547135-228A-447B-8524-A8EF25EA9D3C}" sibTransId="{C581AD50-5051-4D58-8FD8-D9C35E99CEEC}"/>
    <dgm:cxn modelId="{D47FA1EB-2CC2-4EC6-A89C-C641FBD12487}" type="presOf" srcId="{6C347843-9FBB-4E74-8CA3-1F19CAE7414B}" destId="{94FC7B62-450C-4241-898A-C0E1FC0C380D}" srcOrd="0" destOrd="0" presId="urn:microsoft.com/office/officeart/2005/8/layout/cycle6"/>
    <dgm:cxn modelId="{B6DD87F3-7DE0-446B-AE48-BBDB47C5F12C}" srcId="{46A07EA7-241E-4838-ABBC-159A1AB8F08D}" destId="{3CE3759C-4E9F-4AA3-8DD4-F8A5EC153055}" srcOrd="6" destOrd="0" parTransId="{86879B58-E53C-44FC-A439-14C40D8B7DE2}" sibTransId="{77DB03E9-8253-47C9-95B5-505CF0376F8D}"/>
    <dgm:cxn modelId="{BD04E8BA-C32A-40AA-91C9-718B459E1897}" type="presParOf" srcId="{717224C2-92F5-488B-82D6-3FC5F49B536F}" destId="{7789081A-AB2B-4525-B9EA-C6FFA19D8B29}" srcOrd="0" destOrd="0" presId="urn:microsoft.com/office/officeart/2005/8/layout/cycle6"/>
    <dgm:cxn modelId="{3DAE64FD-5635-4371-A61D-7051AE0C0F5D}" type="presParOf" srcId="{717224C2-92F5-488B-82D6-3FC5F49B536F}" destId="{1FD68826-30DB-4753-AC29-9CEDBFA74870}" srcOrd="1" destOrd="0" presId="urn:microsoft.com/office/officeart/2005/8/layout/cycle6"/>
    <dgm:cxn modelId="{4FA7FAB9-1799-4BB1-B611-615E0EDC3493}" type="presParOf" srcId="{717224C2-92F5-488B-82D6-3FC5F49B536F}" destId="{654BA1F5-DBD1-4551-9DB2-D40E654508B0}" srcOrd="2" destOrd="0" presId="urn:microsoft.com/office/officeart/2005/8/layout/cycle6"/>
    <dgm:cxn modelId="{F5038E7C-00C3-4197-B9DA-7316167559EB}" type="presParOf" srcId="{717224C2-92F5-488B-82D6-3FC5F49B536F}" destId="{7D35A8F1-F9C9-48BB-9E00-1FEDE86F4873}" srcOrd="3" destOrd="0" presId="urn:microsoft.com/office/officeart/2005/8/layout/cycle6"/>
    <dgm:cxn modelId="{26DAC2C2-A5B1-4220-89F7-F111F502F03D}" type="presParOf" srcId="{717224C2-92F5-488B-82D6-3FC5F49B536F}" destId="{4F9703F8-9487-4A59-BCDB-2468396D9E69}" srcOrd="4" destOrd="0" presId="urn:microsoft.com/office/officeart/2005/8/layout/cycle6"/>
    <dgm:cxn modelId="{64B26FA9-F0A8-4FC8-A51A-06E330584272}" type="presParOf" srcId="{717224C2-92F5-488B-82D6-3FC5F49B536F}" destId="{9C766A1B-166C-48E9-814B-FA3420DBA1B0}" srcOrd="5" destOrd="0" presId="urn:microsoft.com/office/officeart/2005/8/layout/cycle6"/>
    <dgm:cxn modelId="{5B4A2909-0F93-4E94-A4A1-682FAC9CF16E}" type="presParOf" srcId="{717224C2-92F5-488B-82D6-3FC5F49B536F}" destId="{5A1E35D5-C65F-40B1-82A7-93EAA579691A}" srcOrd="6" destOrd="0" presId="urn:microsoft.com/office/officeart/2005/8/layout/cycle6"/>
    <dgm:cxn modelId="{9708ACD6-744E-45B5-8A9D-86CE824AFFA3}" type="presParOf" srcId="{717224C2-92F5-488B-82D6-3FC5F49B536F}" destId="{61FB7453-0781-41D5-9D8B-195FF38DE68A}" srcOrd="7" destOrd="0" presId="urn:microsoft.com/office/officeart/2005/8/layout/cycle6"/>
    <dgm:cxn modelId="{BF05B526-1A9A-4FE8-8ADE-91D5365D6257}" type="presParOf" srcId="{717224C2-92F5-488B-82D6-3FC5F49B536F}" destId="{4B570CBB-F4A6-4152-AF18-57845C5B04CC}" srcOrd="8" destOrd="0" presId="urn:microsoft.com/office/officeart/2005/8/layout/cycle6"/>
    <dgm:cxn modelId="{4F768C91-8396-43F7-83B5-E05DCC6B1288}" type="presParOf" srcId="{717224C2-92F5-488B-82D6-3FC5F49B536F}" destId="{CBA08317-9F2E-4A70-AC39-ADA3823045E2}" srcOrd="9" destOrd="0" presId="urn:microsoft.com/office/officeart/2005/8/layout/cycle6"/>
    <dgm:cxn modelId="{7F8A6F8F-4241-41DC-A888-AAE41A21DEF8}" type="presParOf" srcId="{717224C2-92F5-488B-82D6-3FC5F49B536F}" destId="{56522A5D-7FB9-4D28-A45C-EFF14A9DCFF3}" srcOrd="10" destOrd="0" presId="urn:microsoft.com/office/officeart/2005/8/layout/cycle6"/>
    <dgm:cxn modelId="{085F9247-EF96-43A4-8D26-50046CB9C8BC}" type="presParOf" srcId="{717224C2-92F5-488B-82D6-3FC5F49B536F}" destId="{94FC7B62-450C-4241-898A-C0E1FC0C380D}" srcOrd="11" destOrd="0" presId="urn:microsoft.com/office/officeart/2005/8/layout/cycle6"/>
    <dgm:cxn modelId="{EBC41732-9CD7-4972-9341-CB9048666DF3}" type="presParOf" srcId="{717224C2-92F5-488B-82D6-3FC5F49B536F}" destId="{4DCD1E42-3658-4147-84A6-9C6C59014A0E}" srcOrd="12" destOrd="0" presId="urn:microsoft.com/office/officeart/2005/8/layout/cycle6"/>
    <dgm:cxn modelId="{0A5B51FC-644C-4A2D-BAC9-EBFF3B37D859}" type="presParOf" srcId="{717224C2-92F5-488B-82D6-3FC5F49B536F}" destId="{ED32C364-4BB0-4EBD-9BD6-5852989938C4}" srcOrd="13" destOrd="0" presId="urn:microsoft.com/office/officeart/2005/8/layout/cycle6"/>
    <dgm:cxn modelId="{9A11D880-1950-4E89-9D6D-7CADAA893484}" type="presParOf" srcId="{717224C2-92F5-488B-82D6-3FC5F49B536F}" destId="{B9B1A424-2A6F-4CFD-94C9-DF9A21B9B146}" srcOrd="14" destOrd="0" presId="urn:microsoft.com/office/officeart/2005/8/layout/cycle6"/>
    <dgm:cxn modelId="{B8382F92-53E0-4113-9ABF-7C5936DF1278}" type="presParOf" srcId="{717224C2-92F5-488B-82D6-3FC5F49B536F}" destId="{BFB3CFE7-1A95-4451-AAEB-646F171DA4BE}" srcOrd="15" destOrd="0" presId="urn:microsoft.com/office/officeart/2005/8/layout/cycle6"/>
    <dgm:cxn modelId="{28436AE3-3866-4F2E-8DF5-A933E071054F}" type="presParOf" srcId="{717224C2-92F5-488B-82D6-3FC5F49B536F}" destId="{90448DF7-0021-4EFB-82BB-316399075CEA}" srcOrd="16" destOrd="0" presId="urn:microsoft.com/office/officeart/2005/8/layout/cycle6"/>
    <dgm:cxn modelId="{1480B119-FDBA-42EB-A8ED-897268388AC2}" type="presParOf" srcId="{717224C2-92F5-488B-82D6-3FC5F49B536F}" destId="{26362164-2019-451F-BBD7-D394A48EE471}" srcOrd="17" destOrd="0" presId="urn:microsoft.com/office/officeart/2005/8/layout/cycle6"/>
    <dgm:cxn modelId="{85A8D3CD-09BD-4A36-9439-F43DABFA192E}" type="presParOf" srcId="{717224C2-92F5-488B-82D6-3FC5F49B536F}" destId="{CC1254B4-AB4F-47EF-8E21-BE96CA19228D}" srcOrd="18" destOrd="0" presId="urn:microsoft.com/office/officeart/2005/8/layout/cycle6"/>
    <dgm:cxn modelId="{26D145A7-D20E-43ED-8399-71308B1293EC}" type="presParOf" srcId="{717224C2-92F5-488B-82D6-3FC5F49B536F}" destId="{64BFBC9F-5C46-46F0-9A59-A73F96290AD3}" srcOrd="19" destOrd="0" presId="urn:microsoft.com/office/officeart/2005/8/layout/cycle6"/>
    <dgm:cxn modelId="{9F9B6D90-75B3-47CF-A197-D27593241379}" type="presParOf" srcId="{717224C2-92F5-488B-82D6-3FC5F49B536F}" destId="{5744B55F-EEB2-4DFF-84A8-6683710E87C1}" srcOrd="2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2D4A56-DD20-4A49-9EFD-E37268CFC3AF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CB55B90B-7503-4534-8D2C-AEB8D1FB4EB2}">
      <dgm:prSet phldrT="[Text]"/>
      <dgm:spPr/>
      <dgm:t>
        <a:bodyPr/>
        <a:lstStyle/>
        <a:p>
          <a:r>
            <a:rPr lang="en-CA" u="none" dirty="0"/>
            <a:t>1.  Attention to your own initial reactions / Storytelling &amp; Definition of the Problem</a:t>
          </a:r>
        </a:p>
      </dgm:t>
    </dgm:pt>
    <dgm:pt modelId="{17D947E5-7CB1-4F20-A96D-FCB7ACEC7322}" type="parTrans" cxnId="{AF29ED17-5012-473E-B622-EC527BD89342}">
      <dgm:prSet/>
      <dgm:spPr/>
      <dgm:t>
        <a:bodyPr/>
        <a:lstStyle/>
        <a:p>
          <a:endParaRPr lang="en-CA"/>
        </a:p>
      </dgm:t>
    </dgm:pt>
    <dgm:pt modelId="{F523C76F-F456-47FC-A3AD-29B4FDC65D17}" type="sibTrans" cxnId="{AF29ED17-5012-473E-B622-EC527BD89342}">
      <dgm:prSet/>
      <dgm:spPr/>
      <dgm:t>
        <a:bodyPr/>
        <a:lstStyle/>
        <a:p>
          <a:endParaRPr lang="en-CA"/>
        </a:p>
      </dgm:t>
    </dgm:pt>
    <dgm:pt modelId="{B23DF0DB-547A-4374-B229-B894ED2F99B0}">
      <dgm:prSet phldrT="[Text]"/>
      <dgm:spPr/>
      <dgm:t>
        <a:bodyPr/>
        <a:lstStyle/>
        <a:p>
          <a:r>
            <a:rPr lang="en-CA" dirty="0"/>
            <a:t>naming emotions, experiences, loyalties</a:t>
          </a:r>
          <a:endParaRPr lang="en-CA" u="none" dirty="0"/>
        </a:p>
      </dgm:t>
    </dgm:pt>
    <dgm:pt modelId="{8DA9AD53-11B8-44CB-ACF3-1F7FE3273B94}" type="parTrans" cxnId="{D913747A-3040-437F-9BE0-0C17790440BC}">
      <dgm:prSet/>
      <dgm:spPr/>
      <dgm:t>
        <a:bodyPr/>
        <a:lstStyle/>
        <a:p>
          <a:endParaRPr lang="en-CA"/>
        </a:p>
      </dgm:t>
    </dgm:pt>
    <dgm:pt modelId="{EEF34866-8803-4A4E-B78E-198CA49F61FD}" type="sibTrans" cxnId="{D913747A-3040-437F-9BE0-0C17790440BC}">
      <dgm:prSet/>
      <dgm:spPr/>
      <dgm:t>
        <a:bodyPr/>
        <a:lstStyle/>
        <a:p>
          <a:endParaRPr lang="en-CA"/>
        </a:p>
      </dgm:t>
    </dgm:pt>
    <dgm:pt modelId="{5C54A601-1CD9-4F95-A10C-271778267FF9}">
      <dgm:prSet phldrT="[Text]"/>
      <dgm:spPr/>
      <dgm:t>
        <a:bodyPr/>
        <a:lstStyle/>
        <a:p>
          <a:r>
            <a:rPr lang="en-CA" u="none" dirty="0"/>
            <a:t>2.  Description of ‘facts’ / Factual Clarification</a:t>
          </a:r>
        </a:p>
      </dgm:t>
    </dgm:pt>
    <dgm:pt modelId="{9BC6983D-11DC-4D8C-BF00-BE48C9DD2BA2}" type="parTrans" cxnId="{6D566663-8554-4517-8108-C4A28FA4E8E9}">
      <dgm:prSet/>
      <dgm:spPr/>
      <dgm:t>
        <a:bodyPr/>
        <a:lstStyle/>
        <a:p>
          <a:endParaRPr lang="en-CA"/>
        </a:p>
      </dgm:t>
    </dgm:pt>
    <dgm:pt modelId="{B2C258AF-72A2-45A1-BEEB-49E318F4455B}" type="sibTrans" cxnId="{6D566663-8554-4517-8108-C4A28FA4E8E9}">
      <dgm:prSet/>
      <dgm:spPr/>
      <dgm:t>
        <a:bodyPr/>
        <a:lstStyle/>
        <a:p>
          <a:endParaRPr lang="en-CA"/>
        </a:p>
      </dgm:t>
    </dgm:pt>
    <dgm:pt modelId="{5FA21D20-DC88-46FF-8007-3C3A5716FA64}">
      <dgm:prSet phldrT="[Text]"/>
      <dgm:spPr/>
      <dgm:t>
        <a:bodyPr/>
        <a:lstStyle/>
        <a:p>
          <a:r>
            <a:rPr lang="en-CA" dirty="0"/>
            <a:t>Naming empirical data you are using/drawing upon; evaluating contesting data and claims</a:t>
          </a:r>
          <a:endParaRPr lang="en-CA" u="none" dirty="0"/>
        </a:p>
      </dgm:t>
    </dgm:pt>
    <dgm:pt modelId="{523E8A45-AC42-47AA-B14D-0806D4A9AAA0}" type="parTrans" cxnId="{F7753BF8-168E-414E-ABB8-94939A706E51}">
      <dgm:prSet/>
      <dgm:spPr/>
      <dgm:t>
        <a:bodyPr/>
        <a:lstStyle/>
        <a:p>
          <a:endParaRPr lang="en-CA"/>
        </a:p>
      </dgm:t>
    </dgm:pt>
    <dgm:pt modelId="{99F9C877-BE33-4A21-AA3B-706EC88BEF90}" type="sibTrans" cxnId="{F7753BF8-168E-414E-ABB8-94939A706E51}">
      <dgm:prSet/>
      <dgm:spPr/>
      <dgm:t>
        <a:bodyPr/>
        <a:lstStyle/>
        <a:p>
          <a:endParaRPr lang="en-CA"/>
        </a:p>
      </dgm:t>
    </dgm:pt>
    <dgm:pt modelId="{709E7B75-95DC-45AC-8038-4E9A271AF847}">
      <dgm:prSet/>
      <dgm:spPr/>
      <dgm:t>
        <a:bodyPr/>
        <a:lstStyle/>
        <a:p>
          <a:r>
            <a:rPr lang="en-CA" u="none" dirty="0"/>
            <a:t>3.  Ethical Clarification</a:t>
          </a:r>
        </a:p>
      </dgm:t>
    </dgm:pt>
    <dgm:pt modelId="{EEB3D241-CAEB-405E-8A41-A0D202E817A6}" type="parTrans" cxnId="{F3BF433D-F1B9-4260-9681-39F7E99E4DD8}">
      <dgm:prSet/>
      <dgm:spPr/>
      <dgm:t>
        <a:bodyPr/>
        <a:lstStyle/>
        <a:p>
          <a:endParaRPr lang="en-CA"/>
        </a:p>
      </dgm:t>
    </dgm:pt>
    <dgm:pt modelId="{4C038E2B-F0BD-4E97-8553-E380881A2997}" type="sibTrans" cxnId="{F3BF433D-F1B9-4260-9681-39F7E99E4DD8}">
      <dgm:prSet/>
      <dgm:spPr/>
      <dgm:t>
        <a:bodyPr/>
        <a:lstStyle/>
        <a:p>
          <a:endParaRPr lang="en-CA"/>
        </a:p>
      </dgm:t>
    </dgm:pt>
    <dgm:pt modelId="{F5768257-4797-4095-ABAA-C5D7EF9A0FAF}">
      <dgm:prSet/>
      <dgm:spPr/>
      <dgm:t>
        <a:bodyPr/>
        <a:lstStyle/>
        <a:p>
          <a:r>
            <a:rPr lang="en-CA" dirty="0"/>
            <a:t>Worldviews; religious convictions/motivations</a:t>
          </a:r>
        </a:p>
      </dgm:t>
    </dgm:pt>
    <dgm:pt modelId="{199D9CC8-12DA-48BE-B2B3-BFE7542B52C9}" type="parTrans" cxnId="{03AE1B26-D13F-4C56-9FD6-1FED0E817BF9}">
      <dgm:prSet/>
      <dgm:spPr/>
      <dgm:t>
        <a:bodyPr/>
        <a:lstStyle/>
        <a:p>
          <a:endParaRPr lang="en-CA"/>
        </a:p>
      </dgm:t>
    </dgm:pt>
    <dgm:pt modelId="{78D43E22-6676-4201-8B86-DAADA5AC74C7}" type="sibTrans" cxnId="{03AE1B26-D13F-4C56-9FD6-1FED0E817BF9}">
      <dgm:prSet/>
      <dgm:spPr/>
      <dgm:t>
        <a:bodyPr/>
        <a:lstStyle/>
        <a:p>
          <a:endParaRPr lang="en-CA"/>
        </a:p>
      </dgm:t>
    </dgm:pt>
    <dgm:pt modelId="{2F701463-8E73-4B21-8F57-B56D6582BC3B}">
      <dgm:prSet/>
      <dgm:spPr/>
      <dgm:t>
        <a:bodyPr/>
        <a:lstStyle/>
        <a:p>
          <a:r>
            <a:rPr lang="en-CA" u="none"/>
            <a:t>4.  Post-ethical Clarification – identity reconsiderations</a:t>
          </a:r>
          <a:r>
            <a:rPr lang="en-CA" u="sng"/>
            <a:t>.  </a:t>
          </a:r>
          <a:endParaRPr lang="en-CA" u="none" dirty="0"/>
        </a:p>
      </dgm:t>
    </dgm:pt>
    <dgm:pt modelId="{26638169-1C33-41B1-9ED3-9E0CC011DDC4}" type="parTrans" cxnId="{58BEBD95-04FE-476B-BE19-9396CF425D7F}">
      <dgm:prSet/>
      <dgm:spPr/>
      <dgm:t>
        <a:bodyPr/>
        <a:lstStyle/>
        <a:p>
          <a:endParaRPr lang="en-CA"/>
        </a:p>
      </dgm:t>
    </dgm:pt>
    <dgm:pt modelId="{B641C035-DF20-404B-9D4A-BCF5B0DC053B}" type="sibTrans" cxnId="{58BEBD95-04FE-476B-BE19-9396CF425D7F}">
      <dgm:prSet/>
      <dgm:spPr/>
      <dgm:t>
        <a:bodyPr/>
        <a:lstStyle/>
        <a:p>
          <a:endParaRPr lang="en-CA"/>
        </a:p>
      </dgm:t>
    </dgm:pt>
    <dgm:pt modelId="{697DC8A7-AE24-4C62-A0A7-08045BEF13D0}">
      <dgm:prSet/>
      <dgm:spPr/>
      <dgm:t>
        <a:bodyPr/>
        <a:lstStyle/>
        <a:p>
          <a:r>
            <a:rPr lang="en-CA"/>
            <a:t>What do we think should be done about the situation and why.  What are the value judgments being made and what are the reasons given for such judgments? </a:t>
          </a:r>
        </a:p>
      </dgm:t>
    </dgm:pt>
    <dgm:pt modelId="{99884FE6-D50B-4C21-B908-414F20D8E76A}" type="parTrans" cxnId="{69CF94DE-AE8A-4A92-BAD1-1689A509FA8C}">
      <dgm:prSet/>
      <dgm:spPr/>
      <dgm:t>
        <a:bodyPr/>
        <a:lstStyle/>
        <a:p>
          <a:endParaRPr lang="en-CA"/>
        </a:p>
      </dgm:t>
    </dgm:pt>
    <dgm:pt modelId="{90152644-8F88-4C96-B42E-B0B4CBCA943B}" type="sibTrans" cxnId="{69CF94DE-AE8A-4A92-BAD1-1689A509FA8C}">
      <dgm:prSet/>
      <dgm:spPr/>
      <dgm:t>
        <a:bodyPr/>
        <a:lstStyle/>
        <a:p>
          <a:endParaRPr lang="en-CA"/>
        </a:p>
      </dgm:t>
    </dgm:pt>
    <dgm:pt modelId="{68B1FB12-0057-4CB6-97D6-DEC3845AB9CB}" type="pres">
      <dgm:prSet presAssocID="{CC2D4A56-DD20-4A49-9EFD-E37268CFC3AF}" presName="diagram" presStyleCnt="0">
        <dgm:presLayoutVars>
          <dgm:dir/>
          <dgm:resizeHandles val="exact"/>
        </dgm:presLayoutVars>
      </dgm:prSet>
      <dgm:spPr/>
    </dgm:pt>
    <dgm:pt modelId="{9BB6A9C3-3CC5-4601-9B40-B845C752E74E}" type="pres">
      <dgm:prSet presAssocID="{CB55B90B-7503-4534-8D2C-AEB8D1FB4EB2}" presName="node" presStyleLbl="node1" presStyleIdx="0" presStyleCnt="4">
        <dgm:presLayoutVars>
          <dgm:bulletEnabled val="1"/>
        </dgm:presLayoutVars>
      </dgm:prSet>
      <dgm:spPr/>
    </dgm:pt>
    <dgm:pt modelId="{467B8A4E-1E13-4548-BE4A-F29A25CA620C}" type="pres">
      <dgm:prSet presAssocID="{F523C76F-F456-47FC-A3AD-29B4FDC65D17}" presName="sibTrans" presStyleLbl="sibTrans2D1" presStyleIdx="0" presStyleCnt="3"/>
      <dgm:spPr/>
    </dgm:pt>
    <dgm:pt modelId="{D66710E0-C41E-4494-B709-A3112672614F}" type="pres">
      <dgm:prSet presAssocID="{F523C76F-F456-47FC-A3AD-29B4FDC65D17}" presName="connectorText" presStyleLbl="sibTrans2D1" presStyleIdx="0" presStyleCnt="3"/>
      <dgm:spPr/>
    </dgm:pt>
    <dgm:pt modelId="{E3F46C53-320F-4587-8E80-072F4A60EAFD}" type="pres">
      <dgm:prSet presAssocID="{5C54A601-1CD9-4F95-A10C-271778267FF9}" presName="node" presStyleLbl="node1" presStyleIdx="1" presStyleCnt="4">
        <dgm:presLayoutVars>
          <dgm:bulletEnabled val="1"/>
        </dgm:presLayoutVars>
      </dgm:prSet>
      <dgm:spPr/>
    </dgm:pt>
    <dgm:pt modelId="{52FCC3CE-7D6A-4F79-9263-389669D9F9CA}" type="pres">
      <dgm:prSet presAssocID="{B2C258AF-72A2-45A1-BEEB-49E318F4455B}" presName="sibTrans" presStyleLbl="sibTrans2D1" presStyleIdx="1" presStyleCnt="3"/>
      <dgm:spPr/>
    </dgm:pt>
    <dgm:pt modelId="{19DD6B15-0902-4A9E-A01D-4CD7D8D61271}" type="pres">
      <dgm:prSet presAssocID="{B2C258AF-72A2-45A1-BEEB-49E318F4455B}" presName="connectorText" presStyleLbl="sibTrans2D1" presStyleIdx="1" presStyleCnt="3"/>
      <dgm:spPr/>
    </dgm:pt>
    <dgm:pt modelId="{180D43B0-848E-483E-8BE3-B41CC8C1C78E}" type="pres">
      <dgm:prSet presAssocID="{709E7B75-95DC-45AC-8038-4E9A271AF847}" presName="node" presStyleLbl="node1" presStyleIdx="2" presStyleCnt="4">
        <dgm:presLayoutVars>
          <dgm:bulletEnabled val="1"/>
        </dgm:presLayoutVars>
      </dgm:prSet>
      <dgm:spPr/>
    </dgm:pt>
    <dgm:pt modelId="{0E6DE843-6EB3-4BC6-B932-99CF25D349C6}" type="pres">
      <dgm:prSet presAssocID="{4C038E2B-F0BD-4E97-8553-E380881A2997}" presName="sibTrans" presStyleLbl="sibTrans2D1" presStyleIdx="2" presStyleCnt="3"/>
      <dgm:spPr/>
    </dgm:pt>
    <dgm:pt modelId="{9B0F4DA3-1D87-4CED-928F-D8C382A3147E}" type="pres">
      <dgm:prSet presAssocID="{4C038E2B-F0BD-4E97-8553-E380881A2997}" presName="connectorText" presStyleLbl="sibTrans2D1" presStyleIdx="2" presStyleCnt="3"/>
      <dgm:spPr/>
    </dgm:pt>
    <dgm:pt modelId="{DDC942C8-8711-44CD-B472-D6EA84CD5768}" type="pres">
      <dgm:prSet presAssocID="{2F701463-8E73-4B21-8F57-B56D6582BC3B}" presName="node" presStyleLbl="node1" presStyleIdx="3" presStyleCnt="4">
        <dgm:presLayoutVars>
          <dgm:bulletEnabled val="1"/>
        </dgm:presLayoutVars>
      </dgm:prSet>
      <dgm:spPr/>
    </dgm:pt>
  </dgm:ptLst>
  <dgm:cxnLst>
    <dgm:cxn modelId="{51572B02-58E5-40C0-B894-AA721F50845F}" type="presOf" srcId="{F523C76F-F456-47FC-A3AD-29B4FDC65D17}" destId="{467B8A4E-1E13-4548-BE4A-F29A25CA620C}" srcOrd="0" destOrd="0" presId="urn:microsoft.com/office/officeart/2005/8/layout/process5"/>
    <dgm:cxn modelId="{AF29ED17-5012-473E-B622-EC527BD89342}" srcId="{CC2D4A56-DD20-4A49-9EFD-E37268CFC3AF}" destId="{CB55B90B-7503-4534-8D2C-AEB8D1FB4EB2}" srcOrd="0" destOrd="0" parTransId="{17D947E5-7CB1-4F20-A96D-FCB7ACEC7322}" sibTransId="{F523C76F-F456-47FC-A3AD-29B4FDC65D17}"/>
    <dgm:cxn modelId="{EE474D1E-F904-49CE-8519-64E5ACF75003}" type="presOf" srcId="{CB55B90B-7503-4534-8D2C-AEB8D1FB4EB2}" destId="{9BB6A9C3-3CC5-4601-9B40-B845C752E74E}" srcOrd="0" destOrd="0" presId="urn:microsoft.com/office/officeart/2005/8/layout/process5"/>
    <dgm:cxn modelId="{B60CA520-932A-4D67-A44B-25B8D3156C07}" type="presOf" srcId="{5FA21D20-DC88-46FF-8007-3C3A5716FA64}" destId="{E3F46C53-320F-4587-8E80-072F4A60EAFD}" srcOrd="0" destOrd="1" presId="urn:microsoft.com/office/officeart/2005/8/layout/process5"/>
    <dgm:cxn modelId="{03AE1B26-D13F-4C56-9FD6-1FED0E817BF9}" srcId="{2F701463-8E73-4B21-8F57-B56D6582BC3B}" destId="{F5768257-4797-4095-ABAA-C5D7EF9A0FAF}" srcOrd="0" destOrd="0" parTransId="{199D9CC8-12DA-48BE-B2B3-BFE7542B52C9}" sibTransId="{78D43E22-6676-4201-8B86-DAADA5AC74C7}"/>
    <dgm:cxn modelId="{E044222B-9FB1-42EE-BE4D-787856A5053A}" type="presOf" srcId="{B2C258AF-72A2-45A1-BEEB-49E318F4455B}" destId="{52FCC3CE-7D6A-4F79-9263-389669D9F9CA}" srcOrd="0" destOrd="0" presId="urn:microsoft.com/office/officeart/2005/8/layout/process5"/>
    <dgm:cxn modelId="{85662D30-5B85-4131-BB0C-BF2CCD801C01}" type="presOf" srcId="{5C54A601-1CD9-4F95-A10C-271778267FF9}" destId="{E3F46C53-320F-4587-8E80-072F4A60EAFD}" srcOrd="0" destOrd="0" presId="urn:microsoft.com/office/officeart/2005/8/layout/process5"/>
    <dgm:cxn modelId="{F3BF433D-F1B9-4260-9681-39F7E99E4DD8}" srcId="{CC2D4A56-DD20-4A49-9EFD-E37268CFC3AF}" destId="{709E7B75-95DC-45AC-8038-4E9A271AF847}" srcOrd="2" destOrd="0" parTransId="{EEB3D241-CAEB-405E-8A41-A0D202E817A6}" sibTransId="{4C038E2B-F0BD-4E97-8553-E380881A2997}"/>
    <dgm:cxn modelId="{6D566663-8554-4517-8108-C4A28FA4E8E9}" srcId="{CC2D4A56-DD20-4A49-9EFD-E37268CFC3AF}" destId="{5C54A601-1CD9-4F95-A10C-271778267FF9}" srcOrd="1" destOrd="0" parTransId="{9BC6983D-11DC-4D8C-BF00-BE48C9DD2BA2}" sibTransId="{B2C258AF-72A2-45A1-BEEB-49E318F4455B}"/>
    <dgm:cxn modelId="{123A3E4C-4FFF-41C3-A226-F9ED4C7D9474}" type="presOf" srcId="{709E7B75-95DC-45AC-8038-4E9A271AF847}" destId="{180D43B0-848E-483E-8BE3-B41CC8C1C78E}" srcOrd="0" destOrd="0" presId="urn:microsoft.com/office/officeart/2005/8/layout/process5"/>
    <dgm:cxn modelId="{65AB0F4E-D641-4F86-95FA-76425243D031}" type="presOf" srcId="{F5768257-4797-4095-ABAA-C5D7EF9A0FAF}" destId="{DDC942C8-8711-44CD-B472-D6EA84CD5768}" srcOrd="0" destOrd="1" presId="urn:microsoft.com/office/officeart/2005/8/layout/process5"/>
    <dgm:cxn modelId="{75BD534E-EB16-45EA-82C9-524EEEB39786}" type="presOf" srcId="{F523C76F-F456-47FC-A3AD-29B4FDC65D17}" destId="{D66710E0-C41E-4494-B709-A3112672614F}" srcOrd="1" destOrd="0" presId="urn:microsoft.com/office/officeart/2005/8/layout/process5"/>
    <dgm:cxn modelId="{06CD8072-25FC-458C-B0A6-ADB746CB5957}" type="presOf" srcId="{B23DF0DB-547A-4374-B229-B894ED2F99B0}" destId="{9BB6A9C3-3CC5-4601-9B40-B845C752E74E}" srcOrd="0" destOrd="1" presId="urn:microsoft.com/office/officeart/2005/8/layout/process5"/>
    <dgm:cxn modelId="{D913747A-3040-437F-9BE0-0C17790440BC}" srcId="{CB55B90B-7503-4534-8D2C-AEB8D1FB4EB2}" destId="{B23DF0DB-547A-4374-B229-B894ED2F99B0}" srcOrd="0" destOrd="0" parTransId="{8DA9AD53-11B8-44CB-ACF3-1F7FE3273B94}" sibTransId="{EEF34866-8803-4A4E-B78E-198CA49F61FD}"/>
    <dgm:cxn modelId="{BE5A0B87-F5AB-4F32-AAF5-911A8CC81459}" type="presOf" srcId="{4C038E2B-F0BD-4E97-8553-E380881A2997}" destId="{9B0F4DA3-1D87-4CED-928F-D8C382A3147E}" srcOrd="1" destOrd="0" presId="urn:microsoft.com/office/officeart/2005/8/layout/process5"/>
    <dgm:cxn modelId="{E8362F8A-09BD-4C45-891D-FCE1532B77A0}" type="presOf" srcId="{697DC8A7-AE24-4C62-A0A7-08045BEF13D0}" destId="{180D43B0-848E-483E-8BE3-B41CC8C1C78E}" srcOrd="0" destOrd="1" presId="urn:microsoft.com/office/officeart/2005/8/layout/process5"/>
    <dgm:cxn modelId="{58BEBD95-04FE-476B-BE19-9396CF425D7F}" srcId="{CC2D4A56-DD20-4A49-9EFD-E37268CFC3AF}" destId="{2F701463-8E73-4B21-8F57-B56D6582BC3B}" srcOrd="3" destOrd="0" parTransId="{26638169-1C33-41B1-9ED3-9E0CC011DDC4}" sibTransId="{B641C035-DF20-404B-9D4A-BCF5B0DC053B}"/>
    <dgm:cxn modelId="{F0FC14B0-16AF-418F-A7D8-E7D4DB661F72}" type="presOf" srcId="{B2C258AF-72A2-45A1-BEEB-49E318F4455B}" destId="{19DD6B15-0902-4A9E-A01D-4CD7D8D61271}" srcOrd="1" destOrd="0" presId="urn:microsoft.com/office/officeart/2005/8/layout/process5"/>
    <dgm:cxn modelId="{687D1EB5-25ED-4036-82F1-42A018EF9079}" type="presOf" srcId="{CC2D4A56-DD20-4A49-9EFD-E37268CFC3AF}" destId="{68B1FB12-0057-4CB6-97D6-DEC3845AB9CB}" srcOrd="0" destOrd="0" presId="urn:microsoft.com/office/officeart/2005/8/layout/process5"/>
    <dgm:cxn modelId="{69CF94DE-AE8A-4A92-BAD1-1689A509FA8C}" srcId="{709E7B75-95DC-45AC-8038-4E9A271AF847}" destId="{697DC8A7-AE24-4C62-A0A7-08045BEF13D0}" srcOrd="0" destOrd="0" parTransId="{99884FE6-D50B-4C21-B908-414F20D8E76A}" sibTransId="{90152644-8F88-4C96-B42E-B0B4CBCA943B}"/>
    <dgm:cxn modelId="{733645E7-FDAD-444C-A5A4-2BDCC4533A11}" type="presOf" srcId="{4C038E2B-F0BD-4E97-8553-E380881A2997}" destId="{0E6DE843-6EB3-4BC6-B932-99CF25D349C6}" srcOrd="0" destOrd="0" presId="urn:microsoft.com/office/officeart/2005/8/layout/process5"/>
    <dgm:cxn modelId="{F59AD3EF-4DCC-4DEA-9426-4A00370C2ECF}" type="presOf" srcId="{2F701463-8E73-4B21-8F57-B56D6582BC3B}" destId="{DDC942C8-8711-44CD-B472-D6EA84CD5768}" srcOrd="0" destOrd="0" presId="urn:microsoft.com/office/officeart/2005/8/layout/process5"/>
    <dgm:cxn modelId="{F7753BF8-168E-414E-ABB8-94939A706E51}" srcId="{5C54A601-1CD9-4F95-A10C-271778267FF9}" destId="{5FA21D20-DC88-46FF-8007-3C3A5716FA64}" srcOrd="0" destOrd="0" parTransId="{523E8A45-AC42-47AA-B14D-0806D4A9AAA0}" sibTransId="{99F9C877-BE33-4A21-AA3B-706EC88BEF90}"/>
    <dgm:cxn modelId="{643C6921-B254-4148-958A-C775F21681D5}" type="presParOf" srcId="{68B1FB12-0057-4CB6-97D6-DEC3845AB9CB}" destId="{9BB6A9C3-3CC5-4601-9B40-B845C752E74E}" srcOrd="0" destOrd="0" presId="urn:microsoft.com/office/officeart/2005/8/layout/process5"/>
    <dgm:cxn modelId="{8C73AFD7-0415-40C7-B5A4-4BCF4EBD2A3E}" type="presParOf" srcId="{68B1FB12-0057-4CB6-97D6-DEC3845AB9CB}" destId="{467B8A4E-1E13-4548-BE4A-F29A25CA620C}" srcOrd="1" destOrd="0" presId="urn:microsoft.com/office/officeart/2005/8/layout/process5"/>
    <dgm:cxn modelId="{1400A08F-0894-4AF7-B8F6-3C417D47830E}" type="presParOf" srcId="{467B8A4E-1E13-4548-BE4A-F29A25CA620C}" destId="{D66710E0-C41E-4494-B709-A3112672614F}" srcOrd="0" destOrd="0" presId="urn:microsoft.com/office/officeart/2005/8/layout/process5"/>
    <dgm:cxn modelId="{A7A70745-2CC4-4420-B94B-FA35C12CABA8}" type="presParOf" srcId="{68B1FB12-0057-4CB6-97D6-DEC3845AB9CB}" destId="{E3F46C53-320F-4587-8E80-072F4A60EAFD}" srcOrd="2" destOrd="0" presId="urn:microsoft.com/office/officeart/2005/8/layout/process5"/>
    <dgm:cxn modelId="{D02EDCD7-20DA-4CBB-9CCD-D4DFFB43DA84}" type="presParOf" srcId="{68B1FB12-0057-4CB6-97D6-DEC3845AB9CB}" destId="{52FCC3CE-7D6A-4F79-9263-389669D9F9CA}" srcOrd="3" destOrd="0" presId="urn:microsoft.com/office/officeart/2005/8/layout/process5"/>
    <dgm:cxn modelId="{DFED741A-182B-455A-8EC0-22F395CF69E2}" type="presParOf" srcId="{52FCC3CE-7D6A-4F79-9263-389669D9F9CA}" destId="{19DD6B15-0902-4A9E-A01D-4CD7D8D61271}" srcOrd="0" destOrd="0" presId="urn:microsoft.com/office/officeart/2005/8/layout/process5"/>
    <dgm:cxn modelId="{0BD4013A-B182-4FB7-94BC-A5EABDEC0332}" type="presParOf" srcId="{68B1FB12-0057-4CB6-97D6-DEC3845AB9CB}" destId="{180D43B0-848E-483E-8BE3-B41CC8C1C78E}" srcOrd="4" destOrd="0" presId="urn:microsoft.com/office/officeart/2005/8/layout/process5"/>
    <dgm:cxn modelId="{C6C3CD3A-EA96-4283-864B-CEF3F84DEB81}" type="presParOf" srcId="{68B1FB12-0057-4CB6-97D6-DEC3845AB9CB}" destId="{0E6DE843-6EB3-4BC6-B932-99CF25D349C6}" srcOrd="5" destOrd="0" presId="urn:microsoft.com/office/officeart/2005/8/layout/process5"/>
    <dgm:cxn modelId="{3E343913-E64F-48D0-A972-84CDE3A29525}" type="presParOf" srcId="{0E6DE843-6EB3-4BC6-B932-99CF25D349C6}" destId="{9B0F4DA3-1D87-4CED-928F-D8C382A3147E}" srcOrd="0" destOrd="0" presId="urn:microsoft.com/office/officeart/2005/8/layout/process5"/>
    <dgm:cxn modelId="{1BBE3A18-46EC-41DF-A441-E32D24D7E995}" type="presParOf" srcId="{68B1FB12-0057-4CB6-97D6-DEC3845AB9CB}" destId="{DDC942C8-8711-44CD-B472-D6EA84CD5768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89081A-AB2B-4525-B9EA-C6FFA19D8B29}">
      <dsp:nvSpPr>
        <dsp:cNvPr id="0" name=""/>
        <dsp:cNvSpPr/>
      </dsp:nvSpPr>
      <dsp:spPr>
        <a:xfrm>
          <a:off x="4657148" y="-148160"/>
          <a:ext cx="1859657" cy="11112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Costly &amp; Prophetic Solidarity</a:t>
          </a:r>
        </a:p>
      </dsp:txBody>
      <dsp:txXfrm>
        <a:off x="4711394" y="-93914"/>
        <a:ext cx="1751165" cy="1002736"/>
      </dsp:txXfrm>
    </dsp:sp>
    <dsp:sp modelId="{654BA1F5-DBD1-4551-9DB2-D40E654508B0}">
      <dsp:nvSpPr>
        <dsp:cNvPr id="0" name=""/>
        <dsp:cNvSpPr/>
      </dsp:nvSpPr>
      <dsp:spPr>
        <a:xfrm>
          <a:off x="2788908" y="407453"/>
          <a:ext cx="5596138" cy="5596138"/>
        </a:xfrm>
        <a:custGeom>
          <a:avLst/>
          <a:gdLst/>
          <a:ahLst/>
          <a:cxnLst/>
          <a:rect l="0" t="0" r="0" b="0"/>
          <a:pathLst>
            <a:path>
              <a:moveTo>
                <a:pt x="3730942" y="160089"/>
              </a:moveTo>
              <a:arcTo wR="2798069" hR="2798069" stAng="17368512" swAng="38891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35A8F1-F9C9-48BB-9E00-1FEDE86F4873}">
      <dsp:nvSpPr>
        <dsp:cNvPr id="0" name=""/>
        <dsp:cNvSpPr/>
      </dsp:nvSpPr>
      <dsp:spPr>
        <a:xfrm>
          <a:off x="6787070" y="691130"/>
          <a:ext cx="1975050" cy="15396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Full</a:t>
          </a:r>
          <a:r>
            <a:rPr lang="en-CA" sz="1200" kern="1200" dirty="0"/>
            <a:t> </a:t>
          </a:r>
          <a:r>
            <a:rPr lang="en-CA" sz="1800" kern="1200" dirty="0"/>
            <a:t>Participation and Decolonization</a:t>
          </a:r>
          <a:endParaRPr lang="en-CA" sz="1200" kern="1200" dirty="0"/>
        </a:p>
      </dsp:txBody>
      <dsp:txXfrm>
        <a:off x="6862229" y="766289"/>
        <a:ext cx="1824732" cy="1389331"/>
      </dsp:txXfrm>
    </dsp:sp>
    <dsp:sp modelId="{9C766A1B-166C-48E9-814B-FA3420DBA1B0}">
      <dsp:nvSpPr>
        <dsp:cNvPr id="0" name=""/>
        <dsp:cNvSpPr/>
      </dsp:nvSpPr>
      <dsp:spPr>
        <a:xfrm>
          <a:off x="2748694" y="291523"/>
          <a:ext cx="5596138" cy="5596138"/>
        </a:xfrm>
        <a:custGeom>
          <a:avLst/>
          <a:gdLst/>
          <a:ahLst/>
          <a:cxnLst/>
          <a:rect l="0" t="0" r="0" b="0"/>
          <a:pathLst>
            <a:path>
              <a:moveTo>
                <a:pt x="5463882" y="1947992"/>
              </a:moveTo>
              <a:arcTo wR="2798069" hR="2798069" stAng="20538810" swAng="110969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1E35D5-C65F-40B1-82A7-93EAA579691A}">
      <dsp:nvSpPr>
        <dsp:cNvPr id="0" name=""/>
        <dsp:cNvSpPr/>
      </dsp:nvSpPr>
      <dsp:spPr>
        <a:xfrm>
          <a:off x="7422911" y="3138245"/>
          <a:ext cx="1783940" cy="9506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000" kern="1200" dirty="0"/>
            <a:t>Truth-telling</a:t>
          </a:r>
          <a:endParaRPr lang="en-CA" sz="1400" kern="1200" dirty="0"/>
        </a:p>
      </dsp:txBody>
      <dsp:txXfrm>
        <a:off x="7469317" y="3184651"/>
        <a:ext cx="1691128" cy="857814"/>
      </dsp:txXfrm>
    </dsp:sp>
    <dsp:sp modelId="{4B570CBB-F4A6-4152-AF18-57845C5B04CC}">
      <dsp:nvSpPr>
        <dsp:cNvPr id="0" name=""/>
        <dsp:cNvSpPr/>
      </dsp:nvSpPr>
      <dsp:spPr>
        <a:xfrm>
          <a:off x="2635363" y="871822"/>
          <a:ext cx="5596138" cy="5596138"/>
        </a:xfrm>
        <a:custGeom>
          <a:avLst/>
          <a:gdLst/>
          <a:ahLst/>
          <a:cxnLst/>
          <a:rect l="0" t="0" r="0" b="0"/>
          <a:pathLst>
            <a:path>
              <a:moveTo>
                <a:pt x="5563526" y="3224024"/>
              </a:moveTo>
              <a:arcTo wR="2798069" hR="2798069" stAng="525377" swAng="85196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A08317-9F2E-4A70-AC39-ADA3823045E2}">
      <dsp:nvSpPr>
        <dsp:cNvPr id="0" name=""/>
        <dsp:cNvSpPr/>
      </dsp:nvSpPr>
      <dsp:spPr>
        <a:xfrm>
          <a:off x="6261211" y="4767683"/>
          <a:ext cx="2146805" cy="14553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Equity, Mutuality, Respect, and Reparations</a:t>
          </a:r>
        </a:p>
      </dsp:txBody>
      <dsp:txXfrm>
        <a:off x="6332256" y="4838728"/>
        <a:ext cx="2004715" cy="1313267"/>
      </dsp:txXfrm>
    </dsp:sp>
    <dsp:sp modelId="{94FC7B62-450C-4241-898A-C0E1FC0C380D}">
      <dsp:nvSpPr>
        <dsp:cNvPr id="0" name=""/>
        <dsp:cNvSpPr/>
      </dsp:nvSpPr>
      <dsp:spPr>
        <a:xfrm>
          <a:off x="2820374" y="484750"/>
          <a:ext cx="5596138" cy="5596138"/>
        </a:xfrm>
        <a:custGeom>
          <a:avLst/>
          <a:gdLst/>
          <a:ahLst/>
          <a:cxnLst/>
          <a:rect l="0" t="0" r="0" b="0"/>
          <a:pathLst>
            <a:path>
              <a:moveTo>
                <a:pt x="3429459" y="5523970"/>
              </a:moveTo>
              <a:arcTo wR="2798069" hR="2798069" stAng="4617527" swAng="141763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CD1E42-3658-4147-84A6-9C6C59014A0E}">
      <dsp:nvSpPr>
        <dsp:cNvPr id="0" name=""/>
        <dsp:cNvSpPr/>
      </dsp:nvSpPr>
      <dsp:spPr>
        <a:xfrm>
          <a:off x="2883524" y="5082629"/>
          <a:ext cx="2209397" cy="10089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000" kern="1200" dirty="0"/>
            <a:t>Holistic Scope</a:t>
          </a:r>
          <a:endParaRPr lang="en-CA" sz="1400" kern="1200" dirty="0"/>
        </a:p>
      </dsp:txBody>
      <dsp:txXfrm>
        <a:off x="2932777" y="5131882"/>
        <a:ext cx="2110891" cy="910446"/>
      </dsp:txXfrm>
    </dsp:sp>
    <dsp:sp modelId="{B9B1A424-2A6F-4CFD-94C9-DF9A21B9B146}">
      <dsp:nvSpPr>
        <dsp:cNvPr id="0" name=""/>
        <dsp:cNvSpPr/>
      </dsp:nvSpPr>
      <dsp:spPr>
        <a:xfrm>
          <a:off x="2918277" y="688678"/>
          <a:ext cx="5596138" cy="5596138"/>
        </a:xfrm>
        <a:custGeom>
          <a:avLst/>
          <a:gdLst/>
          <a:ahLst/>
          <a:cxnLst/>
          <a:rect l="0" t="0" r="0" b="0"/>
          <a:pathLst>
            <a:path>
              <a:moveTo>
                <a:pt x="493976" y="4385630"/>
              </a:moveTo>
              <a:arcTo wR="2798069" hR="2798069" stAng="8725947" swAng="122496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B3CFE7-1A95-4451-AAEB-646F171DA4BE}">
      <dsp:nvSpPr>
        <dsp:cNvPr id="0" name=""/>
        <dsp:cNvSpPr/>
      </dsp:nvSpPr>
      <dsp:spPr>
        <a:xfrm>
          <a:off x="1788246" y="3050394"/>
          <a:ext cx="2141646" cy="11106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Anti-Oppression</a:t>
          </a:r>
        </a:p>
      </dsp:txBody>
      <dsp:txXfrm>
        <a:off x="1842462" y="3104610"/>
        <a:ext cx="2033214" cy="1002197"/>
      </dsp:txXfrm>
    </dsp:sp>
    <dsp:sp modelId="{26362164-2019-451F-BBD7-D394A48EE471}">
      <dsp:nvSpPr>
        <dsp:cNvPr id="0" name=""/>
        <dsp:cNvSpPr/>
      </dsp:nvSpPr>
      <dsp:spPr>
        <a:xfrm>
          <a:off x="2832281" y="356992"/>
          <a:ext cx="5596138" cy="5596138"/>
        </a:xfrm>
        <a:custGeom>
          <a:avLst/>
          <a:gdLst/>
          <a:ahLst/>
          <a:cxnLst/>
          <a:rect l="0" t="0" r="0" b="0"/>
          <a:pathLst>
            <a:path>
              <a:moveTo>
                <a:pt x="2344" y="2683554"/>
              </a:moveTo>
              <a:arcTo wR="2798069" hR="2798069" stAng="10940734" swAng="119301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1254B4-AB4F-47EF-8E21-BE96CA19228D}">
      <dsp:nvSpPr>
        <dsp:cNvPr id="0" name=""/>
        <dsp:cNvSpPr/>
      </dsp:nvSpPr>
      <dsp:spPr>
        <a:xfrm>
          <a:off x="2331760" y="957179"/>
          <a:ext cx="2090595" cy="11302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Human Dignity</a:t>
          </a:r>
        </a:p>
      </dsp:txBody>
      <dsp:txXfrm>
        <a:off x="2386933" y="1012352"/>
        <a:ext cx="1980249" cy="1019876"/>
      </dsp:txXfrm>
    </dsp:sp>
    <dsp:sp modelId="{5744B55F-EEB2-4DFF-84A8-6683710E87C1}">
      <dsp:nvSpPr>
        <dsp:cNvPr id="0" name=""/>
        <dsp:cNvSpPr/>
      </dsp:nvSpPr>
      <dsp:spPr>
        <a:xfrm>
          <a:off x="2855289" y="383117"/>
          <a:ext cx="5596138" cy="5596138"/>
        </a:xfrm>
        <a:custGeom>
          <a:avLst/>
          <a:gdLst/>
          <a:ahLst/>
          <a:cxnLst/>
          <a:rect l="0" t="0" r="0" b="0"/>
          <a:pathLst>
            <a:path>
              <a:moveTo>
                <a:pt x="1106525" y="569196"/>
              </a:moveTo>
              <a:arcTo wR="2798069" hR="2798069" stAng="13968257" swAng="97046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B6A9C3-3CC5-4601-9B40-B845C752E74E}">
      <dsp:nvSpPr>
        <dsp:cNvPr id="0" name=""/>
        <dsp:cNvSpPr/>
      </dsp:nvSpPr>
      <dsp:spPr>
        <a:xfrm>
          <a:off x="1060330" y="4360"/>
          <a:ext cx="3848689" cy="23092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300" u="none" kern="1200" dirty="0"/>
            <a:t>1.  Attention to your own initial reactions / Storytelling &amp; Definition of the Problem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800" kern="1200" dirty="0"/>
            <a:t>naming emotions, experiences, loyalties</a:t>
          </a:r>
          <a:endParaRPr lang="en-CA" sz="1800" u="none" kern="1200" dirty="0"/>
        </a:p>
      </dsp:txBody>
      <dsp:txXfrm>
        <a:off x="1127965" y="71995"/>
        <a:ext cx="3713419" cy="2173943"/>
      </dsp:txXfrm>
    </dsp:sp>
    <dsp:sp modelId="{467B8A4E-1E13-4548-BE4A-F29A25CA620C}">
      <dsp:nvSpPr>
        <dsp:cNvPr id="0" name=""/>
        <dsp:cNvSpPr/>
      </dsp:nvSpPr>
      <dsp:spPr>
        <a:xfrm>
          <a:off x="5247704" y="681729"/>
          <a:ext cx="815922" cy="9544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1800" kern="1200"/>
        </a:p>
      </dsp:txBody>
      <dsp:txXfrm>
        <a:off x="5247704" y="872624"/>
        <a:ext cx="571145" cy="572684"/>
      </dsp:txXfrm>
    </dsp:sp>
    <dsp:sp modelId="{E3F46C53-320F-4587-8E80-072F4A60EAFD}">
      <dsp:nvSpPr>
        <dsp:cNvPr id="0" name=""/>
        <dsp:cNvSpPr/>
      </dsp:nvSpPr>
      <dsp:spPr>
        <a:xfrm>
          <a:off x="6448495" y="4360"/>
          <a:ext cx="3848689" cy="23092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300" u="none" kern="1200" dirty="0"/>
            <a:t>2.  Description of ‘facts’ / Factual Clarification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800" kern="1200" dirty="0"/>
            <a:t>Naming empirical data you are using/drawing upon; evaluating contesting data and claims</a:t>
          </a:r>
          <a:endParaRPr lang="en-CA" sz="1800" u="none" kern="1200" dirty="0"/>
        </a:p>
      </dsp:txBody>
      <dsp:txXfrm>
        <a:off x="6516130" y="71995"/>
        <a:ext cx="3713419" cy="2173943"/>
      </dsp:txXfrm>
    </dsp:sp>
    <dsp:sp modelId="{52FCC3CE-7D6A-4F79-9263-389669D9F9CA}">
      <dsp:nvSpPr>
        <dsp:cNvPr id="0" name=""/>
        <dsp:cNvSpPr/>
      </dsp:nvSpPr>
      <dsp:spPr>
        <a:xfrm rot="5400000">
          <a:off x="7964879" y="2582982"/>
          <a:ext cx="815922" cy="9544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1800" kern="1200"/>
        </a:p>
      </dsp:txBody>
      <dsp:txXfrm rot="-5400000">
        <a:off x="8086499" y="2652258"/>
        <a:ext cx="572684" cy="571145"/>
      </dsp:txXfrm>
    </dsp:sp>
    <dsp:sp modelId="{180D43B0-848E-483E-8BE3-B41CC8C1C78E}">
      <dsp:nvSpPr>
        <dsp:cNvPr id="0" name=""/>
        <dsp:cNvSpPr/>
      </dsp:nvSpPr>
      <dsp:spPr>
        <a:xfrm>
          <a:off x="6448495" y="3853049"/>
          <a:ext cx="3848689" cy="23092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300" u="none" kern="1200" dirty="0"/>
            <a:t>3.  Ethical Clarification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800" kern="1200"/>
            <a:t>What do we think should be done about the situation and why.  What are the value judgments being made and what are the reasons given for such judgments? </a:t>
          </a:r>
        </a:p>
      </dsp:txBody>
      <dsp:txXfrm>
        <a:off x="6516130" y="3920684"/>
        <a:ext cx="3713419" cy="2173943"/>
      </dsp:txXfrm>
    </dsp:sp>
    <dsp:sp modelId="{0E6DE843-6EB3-4BC6-B932-99CF25D349C6}">
      <dsp:nvSpPr>
        <dsp:cNvPr id="0" name=""/>
        <dsp:cNvSpPr/>
      </dsp:nvSpPr>
      <dsp:spPr>
        <a:xfrm rot="10800000">
          <a:off x="5293889" y="4530419"/>
          <a:ext cx="815922" cy="9544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1800" kern="1200"/>
        </a:p>
      </dsp:txBody>
      <dsp:txXfrm rot="10800000">
        <a:off x="5538666" y="4721314"/>
        <a:ext cx="571145" cy="572684"/>
      </dsp:txXfrm>
    </dsp:sp>
    <dsp:sp modelId="{DDC942C8-8711-44CD-B472-D6EA84CD5768}">
      <dsp:nvSpPr>
        <dsp:cNvPr id="0" name=""/>
        <dsp:cNvSpPr/>
      </dsp:nvSpPr>
      <dsp:spPr>
        <a:xfrm>
          <a:off x="1060330" y="3853049"/>
          <a:ext cx="3848689" cy="23092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300" u="none" kern="1200"/>
            <a:t>4.  Post-ethical Clarification – identity reconsiderations</a:t>
          </a:r>
          <a:r>
            <a:rPr lang="en-CA" sz="2300" u="sng" kern="1200"/>
            <a:t>.  </a:t>
          </a:r>
          <a:endParaRPr lang="en-CA" sz="2300" u="none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800" kern="1200" dirty="0"/>
            <a:t>Worldviews; religious convictions/motivations</a:t>
          </a:r>
        </a:p>
      </dsp:txBody>
      <dsp:txXfrm>
        <a:off x="1127965" y="3920684"/>
        <a:ext cx="3713419" cy="21739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4AF1-5E51-47B8-ACA7-1F78EB15F7A5}" type="datetimeFigureOut">
              <a:rPr lang="en-CA" smtClean="0"/>
              <a:t>10/10/2024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EF805DE2-0EE7-4811-AF09-9CE2936B2E71}" type="slidenum">
              <a:rPr lang="en-CA" smtClean="0"/>
              <a:t>‹#›</a:t>
            </a:fld>
            <a:endParaRPr lang="en-CA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52917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4AF1-5E51-47B8-ACA7-1F78EB15F7A5}" type="datetimeFigureOut">
              <a:rPr lang="en-CA" smtClean="0"/>
              <a:t>10/10/2024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5DE2-0EE7-4811-AF09-9CE2936B2E71}" type="slidenum">
              <a:rPr lang="en-CA" smtClean="0"/>
              <a:t>‹#›</a:t>
            </a:fld>
            <a:endParaRPr lang="en-CA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374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4AF1-5E51-47B8-ACA7-1F78EB15F7A5}" type="datetimeFigureOut">
              <a:rPr lang="en-CA" smtClean="0"/>
              <a:t>10/10/2024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5DE2-0EE7-4811-AF09-9CE2936B2E71}" type="slidenum">
              <a:rPr lang="en-CA" smtClean="0"/>
              <a:t>‹#›</a:t>
            </a:fld>
            <a:endParaRPr lang="en-CA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1825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322C4AF1-5E51-47B8-ACA7-1F78EB15F7A5}" type="datetimeFigureOut">
              <a:rPr lang="en-CA" smtClean="0"/>
              <a:t>10/10/2024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5DE2-0EE7-4811-AF09-9CE2936B2E71}" type="slidenum">
              <a:rPr lang="en-CA" smtClean="0"/>
              <a:t>‹#›</a:t>
            </a:fld>
            <a:endParaRPr lang="en-CA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6055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4AF1-5E51-47B8-ACA7-1F78EB15F7A5}" type="datetimeFigureOut">
              <a:rPr lang="en-CA" smtClean="0"/>
              <a:t>10/10/2024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5DE2-0EE7-4811-AF09-9CE2936B2E71}" type="slidenum">
              <a:rPr lang="en-CA" smtClean="0"/>
              <a:t>‹#›</a:t>
            </a:fld>
            <a:endParaRPr lang="en-CA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9585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4AF1-5E51-47B8-ACA7-1F78EB15F7A5}" type="datetimeFigureOut">
              <a:rPr lang="en-CA" smtClean="0"/>
              <a:t>10/10/2024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5DE2-0EE7-4811-AF09-9CE2936B2E71}" type="slidenum">
              <a:rPr lang="en-CA" smtClean="0"/>
              <a:t>‹#›</a:t>
            </a:fld>
            <a:endParaRPr lang="en-CA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259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4AF1-5E51-47B8-ACA7-1F78EB15F7A5}" type="datetimeFigureOut">
              <a:rPr lang="en-CA" smtClean="0"/>
              <a:t>10/10/2024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5DE2-0EE7-4811-AF09-9CE2936B2E71}" type="slidenum">
              <a:rPr lang="en-CA" smtClean="0"/>
              <a:t>‹#›</a:t>
            </a:fld>
            <a:endParaRPr lang="en-CA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554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4AF1-5E51-47B8-ACA7-1F78EB15F7A5}" type="datetimeFigureOut">
              <a:rPr lang="en-CA" smtClean="0"/>
              <a:t>10/10/2024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5DE2-0EE7-4811-AF09-9CE2936B2E71}" type="slidenum">
              <a:rPr lang="en-CA" smtClean="0"/>
              <a:t>‹#›</a:t>
            </a:fld>
            <a:endParaRPr lang="en-CA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9149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4AF1-5E51-47B8-ACA7-1F78EB15F7A5}" type="datetimeFigureOut">
              <a:rPr lang="en-CA" smtClean="0"/>
              <a:t>10/10/2024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5DE2-0EE7-4811-AF09-9CE2936B2E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3524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4AF1-5E51-47B8-ACA7-1F78EB15F7A5}" type="datetimeFigureOut">
              <a:rPr lang="en-CA" smtClean="0"/>
              <a:t>10/10/2024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5DE2-0EE7-4811-AF09-9CE2936B2E71}" type="slidenum">
              <a:rPr lang="en-CA" smtClean="0"/>
              <a:t>‹#›</a:t>
            </a:fld>
            <a:endParaRPr lang="en-CA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6628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322C4AF1-5E51-47B8-ACA7-1F78EB15F7A5}" type="datetimeFigureOut">
              <a:rPr lang="en-CA" smtClean="0"/>
              <a:t>10/10/2024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EF805DE2-0EE7-4811-AF09-9CE2936B2E71}" type="slidenum">
              <a:rPr lang="en-CA" smtClean="0"/>
              <a:t>‹#›</a:t>
            </a:fld>
            <a:endParaRPr lang="en-CA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7400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C4AF1-5E51-47B8-ACA7-1F78EB15F7A5}" type="datetimeFigureOut">
              <a:rPr lang="en-CA" smtClean="0"/>
              <a:t>10/10/2024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F805DE2-0EE7-4811-AF09-9CE2936B2E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70978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8" r:id="rId1"/>
    <p:sldLayoutId id="2147484039" r:id="rId2"/>
    <p:sldLayoutId id="2147484040" r:id="rId3"/>
    <p:sldLayoutId id="2147484041" r:id="rId4"/>
    <p:sldLayoutId id="2147484042" r:id="rId5"/>
    <p:sldLayoutId id="2147484043" r:id="rId6"/>
    <p:sldLayoutId id="2147484044" r:id="rId7"/>
    <p:sldLayoutId id="2147484045" r:id="rId8"/>
    <p:sldLayoutId id="2147484046" r:id="rId9"/>
    <p:sldLayoutId id="2147484047" r:id="rId10"/>
    <p:sldLayoutId id="21474840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E387F-6BA6-43AF-9DA0-DC1E548065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General Council Learning Session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A89F36-FC9C-42A4-AA9D-F63AC324EC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3" y="3564467"/>
            <a:ext cx="9314713" cy="1565094"/>
          </a:xfrm>
        </p:spPr>
        <p:txBody>
          <a:bodyPr>
            <a:normAutofit fontScale="92500" lnSpcReduction="10000"/>
          </a:bodyPr>
          <a:lstStyle/>
          <a:p>
            <a:r>
              <a:rPr lang="en-CA" dirty="0"/>
              <a:t>October 9, 2024</a:t>
            </a:r>
          </a:p>
          <a:p>
            <a:r>
              <a:rPr lang="en-CA" dirty="0"/>
              <a:t>Rev. Ariel Siagan (Theology &amp; Inter-Church Inter-Faith Committee member)</a:t>
            </a:r>
          </a:p>
          <a:p>
            <a:r>
              <a:rPr lang="en-CA" dirty="0"/>
              <a:t>Rev. Dr. Jennifer Janzen-Ball (Executive Minister, Theology and Ministry Leadership, General Council Office)</a:t>
            </a:r>
          </a:p>
        </p:txBody>
      </p:sp>
    </p:spTree>
    <p:extLst>
      <p:ext uri="{BB962C8B-B14F-4D97-AF65-F5344CB8AC3E}">
        <p14:creationId xmlns:p14="http://schemas.microsoft.com/office/powerpoint/2010/main" val="1895299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0950904-5FFA-4509-B19A-19C9EA6757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5337302"/>
              </p:ext>
            </p:extLst>
          </p:nvPr>
        </p:nvGraphicFramePr>
        <p:xfrm>
          <a:off x="535259" y="284356"/>
          <a:ext cx="10995102" cy="6306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BE58714-69C7-4FF4-98E1-8B9859CDCCDA}"/>
              </a:ext>
            </a:extLst>
          </p:cNvPr>
          <p:cNvSpPr txBox="1"/>
          <p:nvPr/>
        </p:nvSpPr>
        <p:spPr>
          <a:xfrm>
            <a:off x="217449" y="446049"/>
            <a:ext cx="24897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/>
              <a:t>Justice Principles </a:t>
            </a:r>
          </a:p>
          <a:p>
            <a:r>
              <a:rPr lang="en-CA" b="1" dirty="0"/>
              <a:t>(approved GC 2023)</a:t>
            </a:r>
          </a:p>
        </p:txBody>
      </p:sp>
    </p:spTree>
    <p:extLst>
      <p:ext uri="{BB962C8B-B14F-4D97-AF65-F5344CB8AC3E}">
        <p14:creationId xmlns:p14="http://schemas.microsoft.com/office/powerpoint/2010/main" val="564072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E7DC13A-626B-4A93-95CB-0CE8B5C318D5}"/>
              </a:ext>
            </a:extLst>
          </p:cNvPr>
          <p:cNvSpPr txBox="1"/>
          <p:nvPr/>
        </p:nvSpPr>
        <p:spPr>
          <a:xfrm>
            <a:off x="1051068" y="89624"/>
            <a:ext cx="10089863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Organizing concepts for the principles:</a:t>
            </a:r>
            <a:br>
              <a:rPr lang="en-C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en-CA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Decolonization</a:t>
            </a:r>
            <a:r>
              <a:rPr lang="en-C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acknowledge and name colonization;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most affected and those who have historically been marginalized and considered powerless will be given intentional space to decide</a:t>
            </a:r>
          </a:p>
          <a:p>
            <a:r>
              <a:rPr lang="en-CA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CA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CA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ruth</a:t>
            </a:r>
            <a:r>
              <a:rPr lang="en-C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understood as emerging from the voices of the suffering;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discernment of truth is creating spaces for the voices of suffering to be heard</a:t>
            </a:r>
            <a:endParaRPr lang="en-CA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reference for</a:t>
            </a:r>
            <a:r>
              <a:rPr lang="en-CA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justice are those who are unjustly treated.</a:t>
            </a:r>
            <a:endParaRPr lang="en-C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CA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CA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Prophetic Solidarity</a:t>
            </a:r>
            <a:r>
              <a:rPr lang="en-CA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choosing the position of powerlessness; the prophet is almost always against the powerful</a:t>
            </a:r>
            <a:endParaRPr lang="en-C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4861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C9C2416-CD4D-4390-9076-C94EAC696B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9420414"/>
              </p:ext>
            </p:extLst>
          </p:nvPr>
        </p:nvGraphicFramePr>
        <p:xfrm>
          <a:off x="540835" y="328961"/>
          <a:ext cx="11357516" cy="616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572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B6A9C3-3CC5-4601-9B40-B845C752E7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7B8A4E-1E13-4548-BE4A-F29A25CA62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F46C53-320F-4587-8E80-072F4A60EA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2FCC3CE-7D6A-4F79-9263-389669D9F9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80D43B0-848E-483E-8BE3-B41CC8C1C7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E6DE843-6EB3-4BC6-B932-99CF25D349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C942C8-8711-44CD-B472-D6EA84CD57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E7DC13A-626B-4A93-95CB-0CE8B5C318D5}"/>
              </a:ext>
            </a:extLst>
          </p:cNvPr>
          <p:cNvSpPr txBox="1"/>
          <p:nvPr/>
        </p:nvSpPr>
        <p:spPr>
          <a:xfrm>
            <a:off x="1025979" y="782121"/>
            <a:ext cx="1014004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principles for justice can be placed in both stage 3, ethical clarification, and in stage 4, post-ethical clarification/religious convictions.</a:t>
            </a:r>
          </a:p>
          <a:p>
            <a:endParaRPr lang="en-CA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CA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principles for justice articulate </a:t>
            </a: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the UCC the church that we want to be in the world.</a:t>
            </a:r>
          </a:p>
          <a:p>
            <a:endParaRPr lang="en-CA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call us into the longing that God has for the world and give us direction about how we can continue to live into that call.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7513246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EF51F99261BF46866DB31DE409B783" ma:contentTypeVersion="26" ma:contentTypeDescription="Create a new document." ma:contentTypeScope="" ma:versionID="276456b35914e3c3cf693164b66a010b">
  <xsd:schema xmlns:xsd="http://www.w3.org/2001/XMLSchema" xmlns:xs="http://www.w3.org/2001/XMLSchema" xmlns:p="http://schemas.microsoft.com/office/2006/metadata/properties" xmlns:ns2="eb6d8c5d-5b31-4807-8756-a31b61bec20d" xmlns:ns3="7864b994-f89f-4c8c-a412-4359e7b51c78" xmlns:ns4="6c958789-9626-4b6d-bb42-2bf2bedd1e9c" targetNamespace="http://schemas.microsoft.com/office/2006/metadata/properties" ma:root="true" ma:fieldsID="676f269a980368537bdfdddde3a36d1c" ns2:_="" ns3:_="" ns4:_="">
    <xsd:import namespace="eb6d8c5d-5b31-4807-8756-a31b61bec20d"/>
    <xsd:import namespace="7864b994-f89f-4c8c-a412-4359e7b51c78"/>
    <xsd:import namespace="6c958789-9626-4b6d-bb42-2bf2bedd1e9c"/>
    <xsd:element name="properties">
      <xsd:complexType>
        <xsd:sequence>
          <xsd:element name="documentManagement">
            <xsd:complexType>
              <xsd:all>
                <xsd:element ref="ns2:Region" minOccurs="0"/>
                <xsd:element ref="ns3:DocumentType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6d8c5d-5b31-4807-8756-a31b61bec20d" elementFormDefault="qualified">
    <xsd:import namespace="http://schemas.microsoft.com/office/2006/documentManagement/types"/>
    <xsd:import namespace="http://schemas.microsoft.com/office/infopath/2007/PartnerControls"/>
    <xsd:element name="Region" ma:index="8" nillable="true" ma:displayName="Region" ma:default="" ma:format="Dropdown" ma:internalName="Region">
      <xsd:simpleType>
        <xsd:restriction base="dms:Choice">
          <xsd:enumeration value="choicesPlaceholder1"/>
          <xsd:enumeration value="choicesPlaceholder2"/>
          <xsd:enumeration value="choicesPlaceholder3"/>
        </xsd:restriction>
      </xsd:simpleType>
    </xsd:element>
    <xsd:element name="TaxCatchAll" ma:index="20" nillable="true" ma:displayName="Taxonomy Catch All Column" ma:hidden="true" ma:list="{6d813e87-a8cb-48eb-94f1-61515a89dcd9}" ma:internalName="TaxCatchAll" ma:showField="CatchAllData" ma:web="6c958789-9626-4b6d-bb42-2bf2bedd1e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64b994-f89f-4c8c-a412-4359e7b51c78" elementFormDefault="qualified">
    <xsd:import namespace="http://schemas.microsoft.com/office/2006/documentManagement/types"/>
    <xsd:import namespace="http://schemas.microsoft.com/office/infopath/2007/PartnerControls"/>
    <xsd:element name="DocumentType" ma:index="9" nillable="true" ma:displayName="Document Type" ma:format="Dropdown" ma:internalName="DocumentType">
      <xsd:simpleType>
        <xsd:union memberTypes="dms:Text">
          <xsd:simpleType>
            <xsd:restriction base="dms:Choice">
              <xsd:enumeration value="Meeting Notes"/>
              <xsd:enumeration value="Requirements"/>
              <xsd:enumeration value="Wireframe"/>
              <xsd:enumeration value="Design"/>
              <xsd:enumeration value="Reference"/>
              <xsd:enumeration value="Other"/>
            </xsd:restriction>
          </xsd:simpleType>
        </xsd:union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3c940ca1-5ff5-4c12-9ecd-e33ede4a82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Metadata" ma:index="2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6" nillable="true" ma:displayName="Tags" ma:internalName="MediaServiceAutoTags" ma:readOnly="true">
      <xsd:simpleType>
        <xsd:restriction base="dms:Text"/>
      </xsd:simpleType>
    </xsd:element>
    <xsd:element name="MediaServiceOCR" ma:index="2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958789-9626-4b6d-bb42-2bf2bedd1e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c940ca1-5ff5-4c12-9ecd-e33ede4a829f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gion xmlns="eb6d8c5d-5b31-4807-8756-a31b61bec20d" xsi:nil="true"/>
    <TaxCatchAll xmlns="eb6d8c5d-5b31-4807-8756-a31b61bec20d">
      <Value>56</Value>
    </TaxCatchAll>
    <SharedWithUsers xmlns="6c958789-9626-4b6d-bb42-2bf2bedd1e9c">
      <UserInfo>
        <DisplayName/>
        <AccountId xsi:nil="true"/>
        <AccountType/>
      </UserInfo>
    </SharedWithUsers>
    <DocumentType xmlns="7864b994-f89f-4c8c-a412-4359e7b51c78" xsi:nil="true"/>
    <lcf76f155ced4ddcb4097134ff3c332f xmlns="7864b994-f89f-4c8c-a412-4359e7b51c7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D76D800-1EB3-46C4-B1C1-00391FECC8B8}"/>
</file>

<file path=customXml/itemProps2.xml><?xml version="1.0" encoding="utf-8"?>
<ds:datastoreItem xmlns:ds="http://schemas.openxmlformats.org/officeDocument/2006/customXml" ds:itemID="{19A8F4EB-C042-4B1D-8B13-22177DC91990}"/>
</file>

<file path=customXml/itemProps3.xml><?xml version="1.0" encoding="utf-8"?>
<ds:datastoreItem xmlns:ds="http://schemas.openxmlformats.org/officeDocument/2006/customXml" ds:itemID="{CD828780-DE28-4FF7-9625-8B659C260A4F}"/>
</file>

<file path=customXml/itemProps4.xml><?xml version="1.0" encoding="utf-8"?>
<ds:datastoreItem xmlns:ds="http://schemas.openxmlformats.org/officeDocument/2006/customXml" ds:itemID="{D5CA5430-C763-4031-B239-59E7CA050E6C}"/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1436</TotalTime>
  <Words>328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Gothic</vt:lpstr>
      <vt:lpstr>Gallery</vt:lpstr>
      <vt:lpstr>General Council Learning Session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Janzen-Ball</dc:creator>
  <cp:lastModifiedBy>Jennifer Janzen-Ball</cp:lastModifiedBy>
  <cp:revision>9</cp:revision>
  <dcterms:created xsi:type="dcterms:W3CDTF">2024-09-25T15:02:40Z</dcterms:created>
  <dcterms:modified xsi:type="dcterms:W3CDTF">2024-10-10T16:58:02Z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0x010100A2EF51F99261BF46866DB31DE409B783</vt:lpwstr>
  </property>
  <property fmtid="{D5CDD505-2E9C-101B-9397-08002B2CF9AE}" pid="3" name="Order">
    <vt:r8>229000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uccTrueDocumentDate">
    <vt:lpwstr>2024-10-15T08:39:43Z</vt:lpwstr>
  </property>
  <property fmtid="{D5CDD505-2E9C-101B-9397-08002B2CF9AE}" pid="13" name="Topic">
    <vt:lpwstr/>
  </property>
  <property fmtid="{D5CDD505-2E9C-101B-9397-08002B2CF9AE}" pid="14" name="Document Type">
    <vt:lpwstr>56</vt:lpwstr>
  </property>
  <property fmtid="{D5CDD505-2E9C-101B-9397-08002B2CF9AE}" pid="15" name="Document_x0020_Type">
    <vt:lpwstr>56</vt:lpwstr>
  </property>
</Properties>
</file>